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uli"/>
      <p:regular r:id="rId24"/>
      <p:bold r:id="rId25"/>
      <p:italic r:id="rId26"/>
      <p:boldItalic r:id="rId27"/>
    </p:embeddedFont>
    <p:embeddedFont>
      <p:font typeface="Arial Black"/>
      <p:regular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uli-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uli-italic.fntdata"/><Relationship Id="rId25" Type="http://schemas.openxmlformats.org/officeDocument/2006/relationships/font" Target="fonts/Muli-bold.fntdata"/><Relationship Id="rId28" Type="http://schemas.openxmlformats.org/officeDocument/2006/relationships/font" Target="fonts/ArialBlack-regular.fntdata"/><Relationship Id="rId27" Type="http://schemas.openxmlformats.org/officeDocument/2006/relationships/font" Target="fonts/Mul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sOKyIRdj8V_JkrLntri8B_BhI4_1WhJT/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SSqM_zGp69IeXLvkelszVonnntT8hnyV/view?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b09ff73a7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b09ff73a7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Keeping in mind that we wanted this system to be intuitive and user-friendly, I chose to colour code each track in the table according to their affiliation – friendly, neutral, unknown and hostile – so that this way, when an operator looks at the system, they would easily be able </a:t>
            </a:r>
            <a:r>
              <a:rPr lang="en" sz="1600">
                <a:solidFill>
                  <a:schemeClr val="dk1"/>
                </a:solidFill>
                <a:highlight>
                  <a:srgbClr val="FFFF00"/>
                </a:highlight>
              </a:rPr>
              <a:t>to know the affiliation of a track</a:t>
            </a:r>
            <a:r>
              <a:rPr lang="en" sz="1600">
                <a:solidFill>
                  <a:schemeClr val="dk1"/>
                </a:solidFill>
              </a:rPr>
              <a:t>. Furthermore, tracks are highlighted as you hover over them or when they are selected. Since this system is built for military use, the mouses that military operators use may be awkward to use so I’ve also made the elements reactive to hovering so that an operator will always be sure of where their </a:t>
            </a:r>
            <a:r>
              <a:rPr lang="en" sz="1600">
                <a:solidFill>
                  <a:schemeClr val="dk1"/>
                </a:solidFill>
                <a:highlight>
                  <a:srgbClr val="FFFF00"/>
                </a:highlight>
              </a:rPr>
              <a:t>cursor</a:t>
            </a:r>
            <a:r>
              <a:rPr lang="en" sz="1600">
                <a:solidFill>
                  <a:schemeClr val="dk1"/>
                </a:solidFill>
              </a:rPr>
              <a:t> is pointing at.</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 </a:t>
            </a:r>
            <a:endParaRPr b="1"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b09ff73a7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09ff73a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b09ff73a7_1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b09ff73a7_1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 track classification module is used for the classification of tracks in the system. When implementing this module, there were 2 requirements I had to consider. One was how the module would allow an operator to change the properties of a track. I designed it so that when an operator clicked on a track in the track table, they would be able to classify the selected track by </a:t>
            </a:r>
            <a:r>
              <a:rPr lang="en" sz="1600">
                <a:solidFill>
                  <a:schemeClr val="dk1"/>
                </a:solidFill>
                <a:highlight>
                  <a:srgbClr val="FFFF00"/>
                </a:highlight>
              </a:rPr>
              <a:t>clicking</a:t>
            </a:r>
            <a:r>
              <a:rPr lang="en" sz="1600">
                <a:solidFill>
                  <a:schemeClr val="dk1"/>
                </a:solidFill>
              </a:rPr>
              <a:t> the buttons corresponding to its domain and affiliation.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As you can see</a:t>
            </a:r>
            <a:r>
              <a:rPr lang="en" sz="1600">
                <a:solidFill>
                  <a:schemeClr val="dk1"/>
                </a:solidFill>
                <a:highlight>
                  <a:srgbClr val="FFFF00"/>
                </a:highlight>
              </a:rPr>
              <a:t>,</a:t>
            </a:r>
            <a:r>
              <a:rPr lang="en" sz="1600">
                <a:solidFill>
                  <a:schemeClr val="dk1"/>
                </a:solidFill>
              </a:rPr>
              <a:t> this was my initial hi-fi design which was based on the existing training system that was demonstrated to us at DST. I implemented this module according to those designs – a dropdown menu for the track’s type</a:t>
            </a:r>
            <a:r>
              <a:rPr lang="en" sz="1600">
                <a:solidFill>
                  <a:schemeClr val="dk1"/>
                </a:solidFill>
                <a:highlight>
                  <a:srgbClr val="FFFF00"/>
                </a:highlight>
              </a:rPr>
              <a:t>,</a:t>
            </a:r>
            <a:r>
              <a:rPr lang="en" sz="1600">
                <a:solidFill>
                  <a:schemeClr val="dk1"/>
                </a:solidFill>
              </a:rPr>
              <a:t> and a row of buttons for the track’s domain and </a:t>
            </a:r>
            <a:r>
              <a:rPr lang="en" sz="1600">
                <a:solidFill>
                  <a:schemeClr val="dk1"/>
                </a:solidFill>
                <a:highlight>
                  <a:srgbClr val="FFFF00"/>
                </a:highlight>
              </a:rPr>
              <a:t>another row</a:t>
            </a:r>
            <a:r>
              <a:rPr lang="en" sz="1600">
                <a:solidFill>
                  <a:schemeClr val="dk1"/>
                </a:solidFill>
              </a:rPr>
              <a:t> for the track’s affiliation. From our previous literature review, we found that to implement an effective UI, it is important for a user to be able to intuitively know what a button does based on its name </a:t>
            </a:r>
            <a:r>
              <a:rPr lang="en" sz="1600">
                <a:solidFill>
                  <a:schemeClr val="dk1"/>
                </a:solidFill>
                <a:highlight>
                  <a:srgbClr val="FFFF00"/>
                </a:highlight>
              </a:rPr>
              <a:t>or icon</a:t>
            </a:r>
            <a:r>
              <a:rPr lang="en" sz="1600">
                <a:solidFill>
                  <a:schemeClr val="dk1"/>
                </a:solidFill>
              </a:rPr>
              <a:t> and buttons should be big enough to be easily read and clicked. Therefore, I made sure the buttons I implemented were large and easy to interpret.</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second requirement I had to consider for this module was to allow an operator to view the properties of a track. For this, I felt that it was intuitive to make the buttons themselves reflect the track properties. For example, when a classified track is selected, the buttons corresponding to its domain and affiliation would promptly change to blue to show the track’s current properties. I chose the colour blue because it is a bold colour that stands out </a:t>
            </a:r>
            <a:r>
              <a:rPr lang="en" sz="1600">
                <a:solidFill>
                  <a:schemeClr val="dk1"/>
                </a:solidFill>
                <a:highlight>
                  <a:srgbClr val="FFFF00"/>
                </a:highlight>
              </a:rPr>
              <a:t>in both light and dark themes</a:t>
            </a:r>
            <a:r>
              <a:rPr lang="en" sz="1600">
                <a:solidFill>
                  <a:schemeClr val="dk1"/>
                </a:solidFill>
              </a:rPr>
              <a:t>. I avoided other bold colours like red for this because we don’t want to alarm an operator since the colour red generally represents </a:t>
            </a:r>
            <a:r>
              <a:rPr lang="en" sz="1600">
                <a:solidFill>
                  <a:schemeClr val="dk1"/>
                </a:solidFill>
                <a:highlight>
                  <a:srgbClr val="FFFF00"/>
                </a:highlight>
              </a:rPr>
              <a:t>urgency or</a:t>
            </a:r>
            <a:r>
              <a:rPr lang="en" sz="1600">
                <a:solidFill>
                  <a:schemeClr val="dk1"/>
                </a:solidFill>
              </a:rPr>
              <a:t> hostility. I have also kept the </a:t>
            </a:r>
            <a:r>
              <a:rPr lang="en" sz="1600">
                <a:solidFill>
                  <a:schemeClr val="dk1"/>
                </a:solidFill>
                <a:highlight>
                  <a:srgbClr val="FFFF00"/>
                </a:highlight>
              </a:rPr>
              <a:t>reactive</a:t>
            </a:r>
            <a:r>
              <a:rPr lang="en" sz="1600">
                <a:solidFill>
                  <a:schemeClr val="dk1"/>
                </a:solidFill>
              </a:rPr>
              <a:t> hovering theme consistent in this module by highlighting the buttons a slightly darker colour when an operator’s mouse hovers over them. </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b09ff73a7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b09ff73a7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So to implement this module, the main two functions used were updateTrack() and updateDisplay(). updateTrack() gets called whenever you click a button or change the dropdown selection and it calls the updateDisplay() function to reflect those changes.</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updateDisplay() function first looks at which track is currently selected, checks the tracks properties and then updates and highlights the appropriate elements.</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It’s important for the system to allow tracks to be accessed from any module so that information across the webpage always remains consistent. With our current prototype, it’s easy </a:t>
            </a:r>
            <a:r>
              <a:rPr lang="en" sz="1600">
                <a:solidFill>
                  <a:schemeClr val="dk1"/>
                </a:solidFill>
                <a:highlight>
                  <a:srgbClr val="FFFF00"/>
                </a:highlight>
              </a:rPr>
              <a:t>for any module</a:t>
            </a:r>
            <a:r>
              <a:rPr lang="en" sz="1600">
                <a:solidFill>
                  <a:schemeClr val="dk1"/>
                </a:solidFill>
              </a:rPr>
              <a:t> to access tracks because they are locally stored on the client’s web browser</a:t>
            </a:r>
            <a:r>
              <a:rPr lang="en" sz="1600">
                <a:solidFill>
                  <a:schemeClr val="dk1"/>
                </a:solidFill>
                <a:highlight>
                  <a:srgbClr val="FFFF00"/>
                </a:highlight>
              </a:rPr>
              <a:t>. H</a:t>
            </a:r>
            <a:r>
              <a:rPr lang="en" sz="1600">
                <a:solidFill>
                  <a:schemeClr val="dk1"/>
                </a:solidFill>
              </a:rPr>
              <a:t>owever once we need the changes from one operator’s browser </a:t>
            </a:r>
            <a:r>
              <a:rPr lang="en" sz="1600">
                <a:solidFill>
                  <a:schemeClr val="dk1"/>
                </a:solidFill>
                <a:highlight>
                  <a:srgbClr val="FFFF00"/>
                </a:highlight>
              </a:rPr>
              <a:t>actions</a:t>
            </a:r>
            <a:r>
              <a:rPr lang="en" sz="1600">
                <a:solidFill>
                  <a:schemeClr val="dk1"/>
                </a:solidFill>
              </a:rPr>
              <a:t> to be </a:t>
            </a:r>
            <a:r>
              <a:rPr lang="en" sz="1600">
                <a:solidFill>
                  <a:schemeClr val="dk1"/>
                </a:solidFill>
                <a:highlight>
                  <a:srgbClr val="FFFF00"/>
                </a:highlight>
              </a:rPr>
              <a:t>reflected on the interfaces of all other operators</a:t>
            </a:r>
            <a:r>
              <a:rPr lang="en" sz="1600">
                <a:solidFill>
                  <a:schemeClr val="dk1"/>
                </a:solidFill>
              </a:rPr>
              <a:t>, we will need to use a more complex track management system</a:t>
            </a:r>
            <a:r>
              <a:rPr lang="en" sz="1600">
                <a:solidFill>
                  <a:schemeClr val="dk1"/>
                </a:solidFill>
                <a:highlight>
                  <a:srgbClr val="FFFF00"/>
                </a:highlight>
              </a:rPr>
              <a:t>. This means we will need to refactor the way that our modules access tracks and their properties, which we plan to work on next</a:t>
            </a:r>
            <a:r>
              <a:rPr lang="en" sz="1600">
                <a:solidFill>
                  <a:schemeClr val="dk1"/>
                </a:solidFill>
              </a:rPr>
              <a:t> semester.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b09ff73a7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b09ff73a7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For the weapon authorisation module, </a:t>
            </a:r>
            <a:r>
              <a:rPr lang="en" sz="1600">
                <a:solidFill>
                  <a:schemeClr val="dk1"/>
                </a:solidFill>
                <a:highlight>
                  <a:srgbClr val="FFFF00"/>
                </a:highlight>
              </a:rPr>
              <a:t>I</a:t>
            </a:r>
            <a:r>
              <a:rPr lang="en" sz="1600">
                <a:solidFill>
                  <a:schemeClr val="dk1"/>
                </a:solidFill>
              </a:rPr>
              <a:t> had 1 requirement that I had to keep in mind which was to allow an authorised operator to authorise and un-authorise the firing of selected weapons against a track. Since we don’t yet know what the weapons are, I’ve just numbered them 1,2,3,4 as </a:t>
            </a:r>
            <a:r>
              <a:rPr lang="en" sz="1600">
                <a:solidFill>
                  <a:schemeClr val="dk1"/>
                </a:solidFill>
                <a:highlight>
                  <a:srgbClr val="FFFF00"/>
                </a:highlight>
              </a:rPr>
              <a:t>placeholders</a:t>
            </a:r>
            <a:r>
              <a:rPr lang="en" sz="1600">
                <a:solidFill>
                  <a:schemeClr val="dk1"/>
                </a:solidFill>
              </a:rPr>
              <a:t>. For consistency, </a:t>
            </a:r>
            <a:r>
              <a:rPr lang="en" sz="1600">
                <a:solidFill>
                  <a:schemeClr val="dk1"/>
                </a:solidFill>
                <a:highlight>
                  <a:srgbClr val="FFFF00"/>
                </a:highlight>
              </a:rPr>
              <a:t>as required by one of our non-functional usability requirements,</a:t>
            </a:r>
            <a:r>
              <a:rPr lang="en" sz="1600">
                <a:solidFill>
                  <a:schemeClr val="dk1"/>
                </a:solidFill>
              </a:rPr>
              <a:t> I’ve kept the same button styling </a:t>
            </a:r>
            <a:r>
              <a:rPr lang="en" sz="1600">
                <a:solidFill>
                  <a:schemeClr val="dk1"/>
                </a:solidFill>
                <a:highlight>
                  <a:srgbClr val="FFFF00"/>
                </a:highlight>
              </a:rPr>
              <a:t>that was used in the track classification module</a:t>
            </a:r>
            <a:r>
              <a:rPr lang="en" sz="1600">
                <a:solidFill>
                  <a:schemeClr val="dk1"/>
                </a:solidFill>
              </a:rPr>
              <a:t>. However, this time, I’ve chosen the request authorisation button to be red because requesting for a weapon is considered to be an important and sensitive action so using the colour </a:t>
            </a:r>
            <a:r>
              <a:rPr lang="en" sz="1600">
                <a:solidFill>
                  <a:schemeClr val="dk1"/>
                </a:solidFill>
                <a:highlight>
                  <a:srgbClr val="FFFF00"/>
                </a:highlight>
              </a:rPr>
              <a:t>red</a:t>
            </a:r>
            <a:r>
              <a:rPr lang="en" sz="1600">
                <a:solidFill>
                  <a:schemeClr val="dk1"/>
                </a:solidFill>
              </a:rPr>
              <a:t> will signify that the operator needs to be aware and cautious of this button. When the request authorisation button is pressed, I have also made it so that the weapons buttons will become disabled until the request button is unselected.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Similarly, for the weapon firing module, I’ve used the same button styling but this time there is a firing button instead of a request authorisation button because this module will only be accessible for authorised operators to fire weapons that have been authorised for firing. I’ve also </a:t>
            </a:r>
            <a:r>
              <a:rPr lang="en" sz="1600">
                <a:solidFill>
                  <a:schemeClr val="dk1"/>
                </a:solidFill>
                <a:highlight>
                  <a:srgbClr val="FFFF00"/>
                </a:highlight>
              </a:rPr>
              <a:t>used</a:t>
            </a:r>
            <a:r>
              <a:rPr lang="en" sz="1600">
                <a:solidFill>
                  <a:schemeClr val="dk1"/>
                </a:solidFill>
              </a:rPr>
              <a:t> the colour </a:t>
            </a:r>
            <a:r>
              <a:rPr lang="en" sz="1600">
                <a:solidFill>
                  <a:schemeClr val="dk1"/>
                </a:solidFill>
                <a:highlight>
                  <a:srgbClr val="FFFF00"/>
                </a:highlight>
              </a:rPr>
              <a:t>red</a:t>
            </a:r>
            <a:r>
              <a:rPr lang="en" sz="1600">
                <a:solidFill>
                  <a:schemeClr val="dk1"/>
                </a:solidFill>
              </a:rPr>
              <a:t> to further emphasis</a:t>
            </a:r>
            <a:r>
              <a:rPr lang="en" sz="1600">
                <a:solidFill>
                  <a:schemeClr val="dk1"/>
                </a:solidFill>
                <a:highlight>
                  <a:srgbClr val="FFFF00"/>
                </a:highlight>
              </a:rPr>
              <a:t>e</a:t>
            </a:r>
            <a:r>
              <a:rPr lang="en" sz="1600">
                <a:solidFill>
                  <a:schemeClr val="dk1"/>
                </a:solidFill>
              </a:rPr>
              <a:t> the significance of this button.</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These modules do not have the correct functionality yet but when we continue to work on our system next semester, I am planning to implement an authorisation approval module so that these 3 weapon modules will function consistently across one another. How this will work is that when an operator requests authorisation for a weapon, an approval request will be sent to any operator that has the appropriate privileges to approve the request. And once approved, a firing officer will then be able to fire that weapon against a given track. </a:t>
            </a:r>
            <a:endParaRPr sz="16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b09ff73a7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b09ff73a7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Lastly for the alerts module, I’ve created a display and for now it just randomly shows pre-set alerts.</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I created a div for the alerts to sit in, populated an array with possible alerts, and made a function that adds random alerts from that array to to the top of the alert div.  Eventually, the client’s event replay tool will produce </a:t>
            </a:r>
            <a:r>
              <a:rPr lang="en" sz="1600">
                <a:solidFill>
                  <a:schemeClr val="dk1"/>
                </a:solidFill>
                <a:highlight>
                  <a:srgbClr val="FFFF00"/>
                </a:highlight>
              </a:rPr>
              <a:t>more realistic</a:t>
            </a:r>
            <a:r>
              <a:rPr lang="en" sz="1600">
                <a:solidFill>
                  <a:schemeClr val="dk1"/>
                </a:solidFill>
              </a:rPr>
              <a:t> alerts but this is what we have for now. I haven’t given much thought to the style of the alerts yet just because I know the style will probably have to change once we know more about how the alerts will be formatted.  </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b09ff73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b09ff73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In general, I’ve implemented these modules with consideration to our functional and non-functional requirements. I have kept the colour scheme, fonts, and element shapes consistent throughout all modules to ensure the system is intuitive enough that an operator would be able to navigate through the system effectively.</a:t>
            </a:r>
            <a:endParaRPr sz="1600"/>
          </a:p>
          <a:p>
            <a:pPr indent="0" lvl="0" marL="0" rtl="0" algn="l">
              <a:spcBef>
                <a:spcPts val="0"/>
              </a:spcBef>
              <a:spcAft>
                <a:spcPts val="0"/>
              </a:spcAft>
              <a:buClr>
                <a:schemeClr val="dk1"/>
              </a:buClr>
              <a:buSzPts val="1100"/>
              <a:buFont typeface="Arial"/>
              <a:buNone/>
            </a:pPr>
            <a:r>
              <a:rPr lang="en" sz="1600"/>
              <a:t> </a:t>
            </a:r>
            <a:endParaRPr sz="16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b13df46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b13df46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Why?</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400">
                <a:solidFill>
                  <a:schemeClr val="dk1"/>
                </a:solidFill>
                <a:latin typeface="Calibri"/>
                <a:ea typeface="Calibri"/>
                <a:cs typeface="Calibri"/>
                <a:sym typeface="Calibri"/>
              </a:rPr>
              <a:t>Was suggested by clients and I have experience with it</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Using prior experience with Cesium it was a simple setup</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The base setup was the same as what I've used before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The rest was gutting Jared's simulator display and just making it create and update entities on the Cesium map instead of the original.</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This satisfies our functional requirements MAP one through six.</a:t>
            </a:r>
            <a:endParaRPr sz="14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b13df464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b13df464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l">
              <a:lnSpc>
                <a:spcPct val="115000"/>
              </a:lnSpc>
              <a:spcBef>
                <a:spcPts val="0"/>
              </a:spcBef>
              <a:spcAft>
                <a:spcPts val="0"/>
              </a:spcAft>
              <a:buNone/>
            </a:pPr>
            <a:r>
              <a:t/>
            </a:r>
            <a:endParaRPr b="1"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400">
                <a:solidFill>
                  <a:schemeClr val="dk1"/>
                </a:solidFill>
                <a:latin typeface="Calibri"/>
                <a:ea typeface="Calibri"/>
                <a:cs typeface="Calibri"/>
                <a:sym typeface="Calibri"/>
              </a:rPr>
              <a:t>Why?</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400">
                <a:solidFill>
                  <a:schemeClr val="dk1"/>
                </a:solidFill>
                <a:latin typeface="Calibri"/>
                <a:ea typeface="Calibri"/>
                <a:cs typeface="Calibri"/>
                <a:sym typeface="Calibri"/>
              </a:rPr>
              <a:t>Apache Kafka was suggested by client</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400">
                <a:solidFill>
                  <a:schemeClr val="dk1"/>
                </a:solidFill>
                <a:latin typeface="Calibri"/>
                <a:ea typeface="Calibri"/>
                <a:cs typeface="Calibri"/>
                <a:sym typeface="Calibri"/>
              </a:rPr>
              <a:t>The rest were all popular choices for their purpose so I figure there would be more support for them</a:t>
            </a: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 </a:t>
            </a:r>
            <a:r>
              <a:rPr lang="en" sz="1400">
                <a:solidFill>
                  <a:schemeClr val="dk1"/>
                </a:solidFill>
              </a:rPr>
              <a:t> </a:t>
            </a:r>
            <a:endParaRPr sz="1400">
              <a:solidFill>
                <a:schemeClr val="dk1"/>
              </a:solidFill>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New to me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Started with kafka command line, had trouble running it with Java version</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Found kafka-node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Tested this by producing from kafka command and logging it all on the Node server</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Getting data to clients, searches recommended Web Sockets, socket.io</a:t>
            </a:r>
            <a:endParaRPr sz="1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Socket.io easy setup, followed a tutorial and changed their parts for what I need</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Client interpret JSON objects and create tracks. Turned off the simulator and used it “house” the JSON to Track code, then map module.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No event replay, python script, inconsistent timing, inconsistent production to kafka</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Client fixed event replay, no python script, do proto buffer</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Protobufjs, no API documentation, API fixed 2 days ago, irrelevant Git issues</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Trial and error using old documentation, then finally got an object</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Logging gave no information on keys</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Hour of looking through protobuf issues, found generic solution, Object.keys(), JSON.stringify(), update client code for new json object</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Event replay longitude was latitude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Event replay not working on laptop</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Searching irrelevant problems, client couldn’t reproduce problem, error was connection based, kafka port from Java library</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AutoNum type="arabicPeriod"/>
            </a:pPr>
            <a:r>
              <a:rPr lang="en" sz="1400">
                <a:solidFill>
                  <a:schemeClr val="dk1"/>
                </a:solidFill>
                <a:latin typeface="Calibri"/>
                <a:ea typeface="Calibri"/>
                <a:cs typeface="Calibri"/>
                <a:sym typeface="Calibri"/>
              </a:rPr>
              <a:t>Jared said Track Table broken, random alerts broken, updated Track Table use new track data, gutted simulator, run only Alerts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b09ff73a7_2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b09ff73a7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b09ff73a7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b09ff73a7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https://drive.google.com/file/d/1sOKyIRdj8V_JkrLntri8B_BhI4_1WhJT/view?usp=sharing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b09ff73a7_1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b09ff73a7_1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b0d8e402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b0d8e402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b0d8e402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b0d8e402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 edit link: </a:t>
            </a:r>
            <a:r>
              <a:rPr lang="en" u="sng">
                <a:solidFill>
                  <a:schemeClr val="hlink"/>
                </a:solidFill>
                <a:hlinkClick r:id="rId2"/>
              </a:rPr>
              <a:t>https://drive.google.com/file/d/1SSqM_zGp69IeXLvkelszVonnntT8hnyV/view?usp=sharing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b13df464f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b13df464f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59445850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9445850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b13df464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b13df464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b13df464f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b13df464f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91" name="Shape 91"/>
        <p:cNvGrpSpPr/>
        <p:nvPr/>
      </p:nvGrpSpPr>
      <p:grpSpPr>
        <a:xfrm>
          <a:off x="0" y="0"/>
          <a:ext cx="0" cy="0"/>
          <a:chOff x="0" y="0"/>
          <a:chExt cx="0" cy="0"/>
        </a:xfrm>
      </p:grpSpPr>
      <p:sp>
        <p:nvSpPr>
          <p:cNvPr id="92" name="Google Shape;92;p11"/>
          <p:cNvSpPr txBox="1"/>
          <p:nvPr>
            <p:ph type="title"/>
          </p:nvPr>
        </p:nvSpPr>
        <p:spPr>
          <a:xfrm>
            <a:off x="370483" y="445025"/>
            <a:ext cx="8460000" cy="572700"/>
          </a:xfrm>
          <a:prstGeom prst="rect">
            <a:avLst/>
          </a:prstGeom>
        </p:spPr>
        <p:txBody>
          <a:bodyPr anchorCtr="0" anchor="t" bIns="91425" lIns="91425" spcFirstLastPara="1" rIns="91425" wrap="square" tIns="91425"/>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93" name="Google Shape;93;p11"/>
          <p:cNvSpPr txBox="1"/>
          <p:nvPr>
            <p:ph idx="1" type="body"/>
          </p:nvPr>
        </p:nvSpPr>
        <p:spPr>
          <a:xfrm>
            <a:off x="370475" y="1348400"/>
            <a:ext cx="38913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1600"/>
              </a:spcBef>
              <a:spcAft>
                <a:spcPts val="0"/>
              </a:spcAft>
              <a:buSzPts val="1400"/>
              <a:buFont typeface="Muli"/>
              <a:buChar char="○"/>
              <a:defRPr>
                <a:latin typeface="Muli"/>
                <a:ea typeface="Muli"/>
                <a:cs typeface="Muli"/>
                <a:sym typeface="Muli"/>
              </a:defRPr>
            </a:lvl2pPr>
            <a:lvl3pPr indent="-317500" lvl="2" marL="1371600" rtl="0">
              <a:spcBef>
                <a:spcPts val="1600"/>
              </a:spcBef>
              <a:spcAft>
                <a:spcPts val="0"/>
              </a:spcAft>
              <a:buSzPts val="1400"/>
              <a:buFont typeface="Muli"/>
              <a:buChar char="■"/>
              <a:defRPr>
                <a:latin typeface="Muli"/>
                <a:ea typeface="Muli"/>
                <a:cs typeface="Muli"/>
                <a:sym typeface="Muli"/>
              </a:defRPr>
            </a:lvl3pPr>
            <a:lvl4pPr indent="-317500" lvl="3" marL="1828800" rtl="0">
              <a:spcBef>
                <a:spcPts val="1600"/>
              </a:spcBef>
              <a:spcAft>
                <a:spcPts val="0"/>
              </a:spcAft>
              <a:buSzPts val="1400"/>
              <a:buFont typeface="Muli"/>
              <a:buChar char="●"/>
              <a:defRPr>
                <a:latin typeface="Muli"/>
                <a:ea typeface="Muli"/>
                <a:cs typeface="Muli"/>
                <a:sym typeface="Muli"/>
              </a:defRPr>
            </a:lvl4pPr>
            <a:lvl5pPr indent="-317500" lvl="4" marL="2286000" rtl="0">
              <a:spcBef>
                <a:spcPts val="1600"/>
              </a:spcBef>
              <a:spcAft>
                <a:spcPts val="0"/>
              </a:spcAft>
              <a:buSzPts val="1400"/>
              <a:buFont typeface="Muli"/>
              <a:buChar char="○"/>
              <a:defRPr>
                <a:latin typeface="Muli"/>
                <a:ea typeface="Muli"/>
                <a:cs typeface="Muli"/>
                <a:sym typeface="Muli"/>
              </a:defRPr>
            </a:lvl5pPr>
            <a:lvl6pPr indent="-317500" lvl="5" marL="2743200" rtl="0">
              <a:spcBef>
                <a:spcPts val="1600"/>
              </a:spcBef>
              <a:spcAft>
                <a:spcPts val="0"/>
              </a:spcAft>
              <a:buSzPts val="1400"/>
              <a:buFont typeface="Muli"/>
              <a:buChar char="■"/>
              <a:defRPr>
                <a:latin typeface="Muli"/>
                <a:ea typeface="Muli"/>
                <a:cs typeface="Muli"/>
                <a:sym typeface="Muli"/>
              </a:defRPr>
            </a:lvl6pPr>
            <a:lvl7pPr indent="-317500" lvl="6" marL="3200400" rtl="0">
              <a:spcBef>
                <a:spcPts val="1600"/>
              </a:spcBef>
              <a:spcAft>
                <a:spcPts val="0"/>
              </a:spcAft>
              <a:buSzPts val="1400"/>
              <a:buFont typeface="Muli"/>
              <a:buChar char="●"/>
              <a:defRPr>
                <a:latin typeface="Muli"/>
                <a:ea typeface="Muli"/>
                <a:cs typeface="Muli"/>
                <a:sym typeface="Muli"/>
              </a:defRPr>
            </a:lvl7pPr>
            <a:lvl8pPr indent="-317500" lvl="7" marL="3657600" rtl="0">
              <a:spcBef>
                <a:spcPts val="1600"/>
              </a:spcBef>
              <a:spcAft>
                <a:spcPts val="0"/>
              </a:spcAft>
              <a:buSzPts val="1400"/>
              <a:buFont typeface="Muli"/>
              <a:buChar char="○"/>
              <a:defRPr>
                <a:latin typeface="Muli"/>
                <a:ea typeface="Muli"/>
                <a:cs typeface="Muli"/>
                <a:sym typeface="Muli"/>
              </a:defRPr>
            </a:lvl8pPr>
            <a:lvl9pPr indent="-317500" lvl="8" marL="4114800" rtl="0">
              <a:spcBef>
                <a:spcPts val="1600"/>
              </a:spcBef>
              <a:spcAft>
                <a:spcPts val="1600"/>
              </a:spcAft>
              <a:buSzPts val="1400"/>
              <a:buFont typeface="Muli"/>
              <a:buChar char="■"/>
              <a:defRPr>
                <a:latin typeface="Muli"/>
                <a:ea typeface="Muli"/>
                <a:cs typeface="Muli"/>
                <a:sym typeface="Muli"/>
              </a:defRPr>
            </a:lvl9pPr>
          </a:lstStyle>
          <a:p/>
        </p:txBody>
      </p:sp>
      <p:sp>
        <p:nvSpPr>
          <p:cNvPr id="94" name="Google Shape;9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 name="Google Shape;97;p11"/>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1"/>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Google Shape;99;p11"/>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00" name="Google Shape;100;p11"/>
          <p:cNvSpPr txBox="1"/>
          <p:nvPr>
            <p:ph idx="2" type="subTitle"/>
          </p:nvPr>
        </p:nvSpPr>
        <p:spPr>
          <a:xfrm>
            <a:off x="370483" y="941525"/>
            <a:ext cx="8460000" cy="3936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1" name="Google Shape;101;p11"/>
          <p:cNvSpPr txBox="1"/>
          <p:nvPr>
            <p:ph idx="3" type="body"/>
          </p:nvPr>
        </p:nvSpPr>
        <p:spPr>
          <a:xfrm>
            <a:off x="4581150" y="1348400"/>
            <a:ext cx="38913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1600"/>
              </a:spcBef>
              <a:spcAft>
                <a:spcPts val="0"/>
              </a:spcAft>
              <a:buSzPts val="1400"/>
              <a:buFont typeface="Muli"/>
              <a:buChar char="○"/>
              <a:defRPr>
                <a:latin typeface="Muli"/>
                <a:ea typeface="Muli"/>
                <a:cs typeface="Muli"/>
                <a:sym typeface="Muli"/>
              </a:defRPr>
            </a:lvl2pPr>
            <a:lvl3pPr indent="-317500" lvl="2" marL="1371600" rtl="0">
              <a:spcBef>
                <a:spcPts val="1600"/>
              </a:spcBef>
              <a:spcAft>
                <a:spcPts val="0"/>
              </a:spcAft>
              <a:buSzPts val="1400"/>
              <a:buFont typeface="Muli"/>
              <a:buChar char="■"/>
              <a:defRPr>
                <a:latin typeface="Muli"/>
                <a:ea typeface="Muli"/>
                <a:cs typeface="Muli"/>
                <a:sym typeface="Muli"/>
              </a:defRPr>
            </a:lvl3pPr>
            <a:lvl4pPr indent="-317500" lvl="3" marL="1828800" rtl="0">
              <a:spcBef>
                <a:spcPts val="1600"/>
              </a:spcBef>
              <a:spcAft>
                <a:spcPts val="0"/>
              </a:spcAft>
              <a:buSzPts val="1400"/>
              <a:buFont typeface="Muli"/>
              <a:buChar char="●"/>
              <a:defRPr>
                <a:latin typeface="Muli"/>
                <a:ea typeface="Muli"/>
                <a:cs typeface="Muli"/>
                <a:sym typeface="Muli"/>
              </a:defRPr>
            </a:lvl4pPr>
            <a:lvl5pPr indent="-317500" lvl="4" marL="2286000" rtl="0">
              <a:spcBef>
                <a:spcPts val="1600"/>
              </a:spcBef>
              <a:spcAft>
                <a:spcPts val="0"/>
              </a:spcAft>
              <a:buSzPts val="1400"/>
              <a:buFont typeface="Muli"/>
              <a:buChar char="○"/>
              <a:defRPr>
                <a:latin typeface="Muli"/>
                <a:ea typeface="Muli"/>
                <a:cs typeface="Muli"/>
                <a:sym typeface="Muli"/>
              </a:defRPr>
            </a:lvl5pPr>
            <a:lvl6pPr indent="-317500" lvl="5" marL="2743200" rtl="0">
              <a:spcBef>
                <a:spcPts val="1600"/>
              </a:spcBef>
              <a:spcAft>
                <a:spcPts val="0"/>
              </a:spcAft>
              <a:buSzPts val="1400"/>
              <a:buFont typeface="Muli"/>
              <a:buChar char="■"/>
              <a:defRPr>
                <a:latin typeface="Muli"/>
                <a:ea typeface="Muli"/>
                <a:cs typeface="Muli"/>
                <a:sym typeface="Muli"/>
              </a:defRPr>
            </a:lvl6pPr>
            <a:lvl7pPr indent="-317500" lvl="6" marL="3200400" rtl="0">
              <a:spcBef>
                <a:spcPts val="1600"/>
              </a:spcBef>
              <a:spcAft>
                <a:spcPts val="0"/>
              </a:spcAft>
              <a:buSzPts val="1400"/>
              <a:buFont typeface="Muli"/>
              <a:buChar char="●"/>
              <a:defRPr>
                <a:latin typeface="Muli"/>
                <a:ea typeface="Muli"/>
                <a:cs typeface="Muli"/>
                <a:sym typeface="Muli"/>
              </a:defRPr>
            </a:lvl7pPr>
            <a:lvl8pPr indent="-317500" lvl="7" marL="3657600" rtl="0">
              <a:spcBef>
                <a:spcPts val="1600"/>
              </a:spcBef>
              <a:spcAft>
                <a:spcPts val="0"/>
              </a:spcAft>
              <a:buSzPts val="1400"/>
              <a:buFont typeface="Muli"/>
              <a:buChar char="○"/>
              <a:defRPr>
                <a:latin typeface="Muli"/>
                <a:ea typeface="Muli"/>
                <a:cs typeface="Muli"/>
                <a:sym typeface="Muli"/>
              </a:defRPr>
            </a:lvl8pPr>
            <a:lvl9pPr indent="-317500" lvl="8" marL="4114800" rtl="0">
              <a:spcBef>
                <a:spcPts val="1600"/>
              </a:spcBef>
              <a:spcAft>
                <a:spcPts val="160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1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5" name="Google Shape;105;p12"/>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6" name="Google Shape;10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7" name="Shape 107"/>
        <p:cNvGrpSpPr/>
        <p:nvPr/>
      </p:nvGrpSpPr>
      <p:grpSpPr>
        <a:xfrm>
          <a:off x="0" y="0"/>
          <a:ext cx="0" cy="0"/>
          <a:chOff x="0" y="0"/>
          <a:chExt cx="0" cy="0"/>
        </a:xfrm>
      </p:grpSpPr>
      <p:sp>
        <p:nvSpPr>
          <p:cNvPr id="108" name="Google Shape;108;p13"/>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0" name="Shape 110"/>
        <p:cNvGrpSpPr/>
        <p:nvPr/>
      </p:nvGrpSpPr>
      <p:grpSpPr>
        <a:xfrm>
          <a:off x="0" y="0"/>
          <a:ext cx="0" cy="0"/>
          <a:chOff x="0" y="0"/>
          <a:chExt cx="0" cy="0"/>
        </a:xfrm>
      </p:grpSpPr>
      <p:sp>
        <p:nvSpPr>
          <p:cNvPr id="111" name="Google Shape;111;p1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1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13" name="Google Shape;11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sp>
        <p:nvSpPr>
          <p:cNvPr id="115" name="Google Shape;115;p15"/>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6" name="Google Shape;11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1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1" name="Google Shape;121;p16"/>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22" name="Google Shape;12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3" name="Shape 123"/>
        <p:cNvGrpSpPr/>
        <p:nvPr/>
      </p:nvGrpSpPr>
      <p:grpSpPr>
        <a:xfrm>
          <a:off x="0" y="0"/>
          <a:ext cx="0" cy="0"/>
          <a:chOff x="0" y="0"/>
          <a:chExt cx="0" cy="0"/>
        </a:xfrm>
      </p:grpSpPr>
      <p:sp>
        <p:nvSpPr>
          <p:cNvPr id="124" name="Google Shape;124;p1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125" name="Google Shape;12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6" name="Shape 126"/>
        <p:cNvGrpSpPr/>
        <p:nvPr/>
      </p:nvGrpSpPr>
      <p:grpSpPr>
        <a:xfrm>
          <a:off x="0" y="0"/>
          <a:ext cx="0" cy="0"/>
          <a:chOff x="0" y="0"/>
          <a:chExt cx="0" cy="0"/>
        </a:xfrm>
      </p:grpSpPr>
      <p:sp>
        <p:nvSpPr>
          <p:cNvPr id="127" name="Google Shape;127;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29" name="Google Shape;12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3">
    <p:spTree>
      <p:nvGrpSpPr>
        <p:cNvPr id="132" name="Shape 132"/>
        <p:cNvGrpSpPr/>
        <p:nvPr/>
      </p:nvGrpSpPr>
      <p:grpSpPr>
        <a:xfrm>
          <a:off x="0" y="0"/>
          <a:ext cx="0" cy="0"/>
          <a:chOff x="0" y="0"/>
          <a:chExt cx="0" cy="0"/>
        </a:xfrm>
      </p:grpSpPr>
      <p:sp>
        <p:nvSpPr>
          <p:cNvPr id="133" name="Google Shape;13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8689207">
            <a:off x="2896399" y="8205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8689207">
            <a:off x="4439449" y="582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8689207">
            <a:off x="4039399" y="1740020"/>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rot="8689207">
            <a:off x="5296699" y="1725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rot="8689208">
            <a:off x="7370664" y="216835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flipH="1" rot="8778896">
            <a:off x="3036819" y="52402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flipH="1" rot="8778896">
            <a:off x="2580369" y="-790424"/>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flipH="1" rot="8778896">
            <a:off x="5075169" y="1749501"/>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flipH="1" rot="8778896">
            <a:off x="5608569" y="298147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type="title"/>
          </p:nvPr>
        </p:nvSpPr>
        <p:spPr>
          <a:xfrm>
            <a:off x="254133" y="3471700"/>
            <a:ext cx="8460000" cy="572700"/>
          </a:xfrm>
          <a:prstGeom prst="rect">
            <a:avLst/>
          </a:prstGeom>
        </p:spPr>
        <p:txBody>
          <a:bodyPr anchorCtr="0" anchor="t" bIns="91425" lIns="91425" spcFirstLastPara="1" rIns="91425" wrap="square" tIns="91425"/>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7" name="Google Shape;147;p20"/>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8" name="Google Shape;148;p20"/>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20"/>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50" name="Google Shape;150;p20"/>
          <p:cNvSpPr txBox="1"/>
          <p:nvPr>
            <p:ph idx="1" type="subTitle"/>
          </p:nvPr>
        </p:nvSpPr>
        <p:spPr>
          <a:xfrm>
            <a:off x="254133" y="3968200"/>
            <a:ext cx="8460000" cy="3936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noFill/>
      </p:bgPr>
    </p:bg>
    <p:spTree>
      <p:nvGrpSpPr>
        <p:cNvPr id="13"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fmla="val 55860" name="adj"/>
            </a:avLst>
          </a:prstGeom>
          <a:solidFill>
            <a:srgbClr val="79B29D">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flipH="1" rot="10800000">
            <a:off x="1404025" y="46600"/>
            <a:ext cx="3121800" cy="2502300"/>
          </a:xfrm>
          <a:prstGeom prst="parallelogram">
            <a:avLst>
              <a:gd fmla="val 55860" name="adj"/>
            </a:avLst>
          </a:prstGeom>
          <a:solidFill>
            <a:srgbClr val="79B29D">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0" y="46600"/>
            <a:ext cx="3121800" cy="2502300"/>
          </a:xfrm>
          <a:prstGeom prst="parallelogram">
            <a:avLst>
              <a:gd fmla="val 55860" name="adj"/>
            </a:avLst>
          </a:prstGeom>
          <a:solidFill>
            <a:srgbClr val="87C5AE">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0" y="2548900"/>
            <a:ext cx="3121800" cy="2502300"/>
          </a:xfrm>
          <a:prstGeom prst="parallelogram">
            <a:avLst>
              <a:gd fmla="val 55860" name="adj"/>
            </a:avLst>
          </a:prstGeom>
          <a:solidFill>
            <a:srgbClr val="87C5AE">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 name="Google Shape;22;p3"/>
          <p:cNvSpPr txBox="1"/>
          <p:nvPr>
            <p:ph type="title"/>
          </p:nvPr>
        </p:nvSpPr>
        <p:spPr>
          <a:xfrm>
            <a:off x="2532625" y="1515700"/>
            <a:ext cx="6424500" cy="801900"/>
          </a:xfrm>
          <a:prstGeom prst="rect">
            <a:avLst/>
          </a:prstGeom>
        </p:spPr>
        <p:txBody>
          <a:bodyPr anchorCtr="0" anchor="t" bIns="91425" lIns="91425" spcFirstLastPara="1" rIns="91425" wrap="square" tIns="91425"/>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p:txBody>
      </p:sp>
      <p:sp>
        <p:nvSpPr>
          <p:cNvPr id="23" name="Google Shape;23;p3"/>
          <p:cNvSpPr txBox="1"/>
          <p:nvPr>
            <p:ph idx="1" type="subTitle"/>
          </p:nvPr>
        </p:nvSpPr>
        <p:spPr>
          <a:xfrm>
            <a:off x="4713325" y="2121950"/>
            <a:ext cx="4243800" cy="393600"/>
          </a:xfrm>
          <a:prstGeom prst="rect">
            <a:avLst/>
          </a:prstGeom>
        </p:spPr>
        <p:txBody>
          <a:bodyPr anchorCtr="0" anchor="t" bIns="91425" lIns="91425" spcFirstLastPara="1" rIns="91425" wrap="square" tIns="91425"/>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p:txBody>
      </p:sp>
      <p:sp>
        <p:nvSpPr>
          <p:cNvPr id="24" name="Google Shape;24;p3"/>
          <p:cNvSpPr txBox="1"/>
          <p:nvPr>
            <p:ph idx="2" type="subTitle"/>
          </p:nvPr>
        </p:nvSpPr>
        <p:spPr>
          <a:xfrm>
            <a:off x="6444050" y="2503300"/>
            <a:ext cx="2513100" cy="410700"/>
          </a:xfrm>
          <a:prstGeom prst="rect">
            <a:avLst/>
          </a:prstGeom>
        </p:spPr>
        <p:txBody>
          <a:bodyPr anchorCtr="0" anchor="t" bIns="91425" lIns="91425" spcFirstLastPara="1" rIns="91425" wrap="square" tIns="91425"/>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600"/>
              </a:spcBef>
              <a:spcAft>
                <a:spcPts val="0"/>
              </a:spcAft>
              <a:buNone/>
              <a:defRPr sz="1300">
                <a:solidFill>
                  <a:srgbClr val="FFFFFF"/>
                </a:solidFill>
                <a:latin typeface="Muli"/>
                <a:ea typeface="Muli"/>
                <a:cs typeface="Muli"/>
                <a:sym typeface="Muli"/>
              </a:defRPr>
            </a:lvl2pPr>
            <a:lvl3pPr lvl="2" rtl="0" algn="r">
              <a:spcBef>
                <a:spcPts val="1600"/>
              </a:spcBef>
              <a:spcAft>
                <a:spcPts val="0"/>
              </a:spcAft>
              <a:buNone/>
              <a:defRPr sz="1300">
                <a:solidFill>
                  <a:srgbClr val="FFFFFF"/>
                </a:solidFill>
                <a:latin typeface="Muli"/>
                <a:ea typeface="Muli"/>
                <a:cs typeface="Muli"/>
                <a:sym typeface="Muli"/>
              </a:defRPr>
            </a:lvl3pPr>
            <a:lvl4pPr lvl="3" rtl="0" algn="r">
              <a:spcBef>
                <a:spcPts val="1600"/>
              </a:spcBef>
              <a:spcAft>
                <a:spcPts val="0"/>
              </a:spcAft>
              <a:buNone/>
              <a:defRPr sz="1300">
                <a:solidFill>
                  <a:srgbClr val="FFFFFF"/>
                </a:solidFill>
                <a:latin typeface="Muli"/>
                <a:ea typeface="Muli"/>
                <a:cs typeface="Muli"/>
                <a:sym typeface="Muli"/>
              </a:defRPr>
            </a:lvl4pPr>
            <a:lvl5pPr lvl="4" rtl="0" algn="r">
              <a:spcBef>
                <a:spcPts val="1600"/>
              </a:spcBef>
              <a:spcAft>
                <a:spcPts val="0"/>
              </a:spcAft>
              <a:buNone/>
              <a:defRPr sz="1300">
                <a:solidFill>
                  <a:srgbClr val="FFFFFF"/>
                </a:solidFill>
                <a:latin typeface="Muli"/>
                <a:ea typeface="Muli"/>
                <a:cs typeface="Muli"/>
                <a:sym typeface="Muli"/>
              </a:defRPr>
            </a:lvl5pPr>
            <a:lvl6pPr lvl="5" rtl="0" algn="r">
              <a:spcBef>
                <a:spcPts val="1600"/>
              </a:spcBef>
              <a:spcAft>
                <a:spcPts val="0"/>
              </a:spcAft>
              <a:buNone/>
              <a:defRPr sz="1300">
                <a:solidFill>
                  <a:srgbClr val="FFFFFF"/>
                </a:solidFill>
                <a:latin typeface="Muli"/>
                <a:ea typeface="Muli"/>
                <a:cs typeface="Muli"/>
                <a:sym typeface="Muli"/>
              </a:defRPr>
            </a:lvl6pPr>
            <a:lvl7pPr lvl="6" rtl="0" algn="r">
              <a:spcBef>
                <a:spcPts val="1600"/>
              </a:spcBef>
              <a:spcAft>
                <a:spcPts val="0"/>
              </a:spcAft>
              <a:buNone/>
              <a:defRPr sz="1300">
                <a:solidFill>
                  <a:srgbClr val="FFFFFF"/>
                </a:solidFill>
                <a:latin typeface="Muli"/>
                <a:ea typeface="Muli"/>
                <a:cs typeface="Muli"/>
                <a:sym typeface="Muli"/>
              </a:defRPr>
            </a:lvl7pPr>
            <a:lvl8pPr lvl="7" rtl="0" algn="r">
              <a:spcBef>
                <a:spcPts val="1600"/>
              </a:spcBef>
              <a:spcAft>
                <a:spcPts val="0"/>
              </a:spcAft>
              <a:buNone/>
              <a:defRPr sz="1300">
                <a:solidFill>
                  <a:srgbClr val="FFFFFF"/>
                </a:solidFill>
                <a:latin typeface="Muli"/>
                <a:ea typeface="Muli"/>
                <a:cs typeface="Muli"/>
                <a:sym typeface="Muli"/>
              </a:defRPr>
            </a:lvl8pPr>
            <a:lvl9pPr lvl="8" rtl="0" algn="r">
              <a:spcBef>
                <a:spcPts val="1600"/>
              </a:spcBef>
              <a:spcAft>
                <a:spcPts val="16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Descriptions">
  <p:cSld name="BLANK_2">
    <p:spTree>
      <p:nvGrpSpPr>
        <p:cNvPr id="151" name="Shape 151"/>
        <p:cNvGrpSpPr/>
        <p:nvPr/>
      </p:nvGrpSpPr>
      <p:grpSpPr>
        <a:xfrm>
          <a:off x="0" y="0"/>
          <a:ext cx="0" cy="0"/>
          <a:chOff x="0" y="0"/>
          <a:chExt cx="0" cy="0"/>
        </a:xfrm>
      </p:grpSpPr>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1"/>
          <p:cNvSpPr txBox="1"/>
          <p:nvPr>
            <p:ph type="title"/>
          </p:nvPr>
        </p:nvSpPr>
        <p:spPr>
          <a:xfrm>
            <a:off x="391150" y="264025"/>
            <a:ext cx="4058100" cy="1075500"/>
          </a:xfrm>
          <a:prstGeom prst="rect">
            <a:avLst/>
          </a:prstGeom>
        </p:spPr>
        <p:txBody>
          <a:bodyPr anchorCtr="0" anchor="t" bIns="91425" lIns="91425" spcFirstLastPara="1" rIns="91425" wrap="square" tIns="91425"/>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p:txBody>
      </p:sp>
      <p:sp>
        <p:nvSpPr>
          <p:cNvPr id="154" name="Google Shape;154;p21"/>
          <p:cNvSpPr txBox="1"/>
          <p:nvPr>
            <p:ph idx="1" type="body"/>
          </p:nvPr>
        </p:nvSpPr>
        <p:spPr>
          <a:xfrm>
            <a:off x="547600" y="1388425"/>
            <a:ext cx="3598500" cy="3668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p:cSld name="BLANK_1">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 name="Google Shape;158;p22"/>
          <p:cNvSpPr txBox="1"/>
          <p:nvPr>
            <p:ph type="title"/>
          </p:nvPr>
        </p:nvSpPr>
        <p:spPr>
          <a:xfrm>
            <a:off x="370625" y="687000"/>
            <a:ext cx="3588600" cy="1762800"/>
          </a:xfrm>
          <a:prstGeom prst="rect">
            <a:avLst/>
          </a:prstGeom>
        </p:spPr>
        <p:txBody>
          <a:bodyPr anchorCtr="0" anchor="t" bIns="91425" lIns="91425" spcFirstLastPara="1" rIns="91425" wrap="square" tIns="91425"/>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3">
  <p:cSld name="BLANK_1_3">
    <p:spTree>
      <p:nvGrpSpPr>
        <p:cNvPr id="159" name="Shape 159"/>
        <p:cNvGrpSpPr/>
        <p:nvPr/>
      </p:nvGrpSpPr>
      <p:grpSpPr>
        <a:xfrm>
          <a:off x="0" y="0"/>
          <a:ext cx="0" cy="0"/>
          <a:chOff x="0" y="0"/>
          <a:chExt cx="0" cy="0"/>
        </a:xfrm>
      </p:grpSpPr>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23"/>
          <p:cNvSpPr txBox="1"/>
          <p:nvPr>
            <p:ph type="title"/>
          </p:nvPr>
        </p:nvSpPr>
        <p:spPr>
          <a:xfrm>
            <a:off x="370625" y="687000"/>
            <a:ext cx="3588600" cy="1762800"/>
          </a:xfrm>
          <a:prstGeom prst="rect">
            <a:avLst/>
          </a:prstGeom>
        </p:spPr>
        <p:txBody>
          <a:bodyPr anchorCtr="0" anchor="t" bIns="91425" lIns="91425" spcFirstLastPara="1" rIns="91425" wrap="square" tIns="91425"/>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p:txBody>
      </p:sp>
      <p:sp>
        <p:nvSpPr>
          <p:cNvPr id="163" name="Google Shape;163;p23"/>
          <p:cNvSpPr txBox="1"/>
          <p:nvPr>
            <p:ph idx="1" type="subTitle"/>
          </p:nvPr>
        </p:nvSpPr>
        <p:spPr>
          <a:xfrm>
            <a:off x="533325" y="3001125"/>
            <a:ext cx="3082500" cy="723300"/>
          </a:xfrm>
          <a:prstGeom prst="rect">
            <a:avLst/>
          </a:prstGeom>
        </p:spPr>
        <p:txBody>
          <a:bodyPr anchorCtr="0" anchor="t" bIns="91425" lIns="91425" spcFirstLastPara="1" rIns="91425" wrap="square" tIns="91425"/>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2">
  <p:cSld name="BLANK_1_2">
    <p:spTree>
      <p:nvGrpSpPr>
        <p:cNvPr id="164" name="Shape 164"/>
        <p:cNvGrpSpPr/>
        <p:nvPr/>
      </p:nvGrpSpPr>
      <p:grpSpPr>
        <a:xfrm>
          <a:off x="0" y="0"/>
          <a:ext cx="0" cy="0"/>
          <a:chOff x="0" y="0"/>
          <a:chExt cx="0" cy="0"/>
        </a:xfrm>
      </p:grpSpPr>
      <p:sp>
        <p:nvSpPr>
          <p:cNvPr id="165" name="Google Shape;16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24"/>
          <p:cNvSpPr txBox="1"/>
          <p:nvPr>
            <p:ph idx="1" type="subTitle"/>
          </p:nvPr>
        </p:nvSpPr>
        <p:spPr>
          <a:xfrm>
            <a:off x="752950" y="3500700"/>
            <a:ext cx="3109500" cy="1162500"/>
          </a:xfrm>
          <a:prstGeom prst="rect">
            <a:avLst/>
          </a:prstGeom>
        </p:spPr>
        <p:txBody>
          <a:bodyPr anchorCtr="0" anchor="ctr" bIns="91425" lIns="91425" spcFirstLastPara="1" rIns="91425" wrap="square" tIns="91425"/>
          <a:lstStyle>
            <a:lvl1pPr lvl="0" rtl="0" algn="ctr">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8" name="Google Shape;168;p24"/>
          <p:cNvSpPr txBox="1"/>
          <p:nvPr>
            <p:ph idx="2" type="subTitle"/>
          </p:nvPr>
        </p:nvSpPr>
        <p:spPr>
          <a:xfrm>
            <a:off x="5285875" y="3500700"/>
            <a:ext cx="3109500" cy="1162500"/>
          </a:xfrm>
          <a:prstGeom prst="rect">
            <a:avLst/>
          </a:prstGeom>
        </p:spPr>
        <p:txBody>
          <a:bodyPr anchorCtr="0" anchor="ctr" bIns="91425" lIns="91425" spcFirstLastPara="1" rIns="91425" wrap="square" tIns="91425"/>
          <a:lstStyle>
            <a:lvl1pPr lvl="0" rtl="0" algn="ctr">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ides 1">
  <p:cSld name="BLANK_1_1">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2" name="Google Shape;172;p25"/>
          <p:cNvSpPr txBox="1"/>
          <p:nvPr>
            <p:ph idx="1" type="subTitle"/>
          </p:nvPr>
        </p:nvSpPr>
        <p:spPr>
          <a:xfrm>
            <a:off x="752950" y="3500700"/>
            <a:ext cx="3109500" cy="1162500"/>
          </a:xfrm>
          <a:prstGeom prst="rect">
            <a:avLst/>
          </a:prstGeom>
        </p:spPr>
        <p:txBody>
          <a:bodyPr anchorCtr="0" anchor="ctr" bIns="91425" lIns="91425" spcFirstLastPara="1" rIns="91425" wrap="square" tIns="91425"/>
          <a:lstStyle>
            <a:lvl1pPr lvl="0" rtl="0" algn="ctr">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3" name="Google Shape;173;p25"/>
          <p:cNvSpPr txBox="1"/>
          <p:nvPr>
            <p:ph idx="2" type="subTitle"/>
          </p:nvPr>
        </p:nvSpPr>
        <p:spPr>
          <a:xfrm>
            <a:off x="5285875" y="3500700"/>
            <a:ext cx="3109500" cy="1162500"/>
          </a:xfrm>
          <a:prstGeom prst="rect">
            <a:avLst/>
          </a:prstGeom>
        </p:spPr>
        <p:txBody>
          <a:bodyPr anchorCtr="0" anchor="ctr" bIns="91425" lIns="91425" spcFirstLastPara="1" rIns="91425" wrap="square" tIns="91425"/>
          <a:lstStyle>
            <a:lvl1pPr lvl="0" rtl="0" algn="ctr">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1_1">
    <p:bg>
      <p:bgPr>
        <a:noFill/>
      </p:bgPr>
    </p:bg>
    <p:spTree>
      <p:nvGrpSpPr>
        <p:cNvPr id="25"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 name="Google Shape;33;p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 name="Google Shape;34;p4"/>
          <p:cNvSpPr txBox="1"/>
          <p:nvPr>
            <p:ph type="title"/>
          </p:nvPr>
        </p:nvSpPr>
        <p:spPr>
          <a:xfrm>
            <a:off x="2532625" y="1515700"/>
            <a:ext cx="6424500" cy="801900"/>
          </a:xfrm>
          <a:prstGeom prst="rect">
            <a:avLst/>
          </a:prstGeom>
        </p:spPr>
        <p:txBody>
          <a:bodyPr anchorCtr="0" anchor="t" bIns="91425" lIns="91425" spcFirstLastPara="1" rIns="91425" wrap="square" tIns="91425"/>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35" name="Google Shape;35;p4"/>
          <p:cNvSpPr txBox="1"/>
          <p:nvPr>
            <p:ph idx="1" type="subTitle"/>
          </p:nvPr>
        </p:nvSpPr>
        <p:spPr>
          <a:xfrm>
            <a:off x="4713325" y="2121950"/>
            <a:ext cx="4243800" cy="393600"/>
          </a:xfrm>
          <a:prstGeom prst="rect">
            <a:avLst/>
          </a:prstGeom>
        </p:spPr>
        <p:txBody>
          <a:bodyPr anchorCtr="0" anchor="t" bIns="91425" lIns="91425" spcFirstLastPara="1" rIns="91425" wrap="square" tIns="91425"/>
          <a:lstStyle>
            <a:lvl1pPr lvl="0" rtl="0" algn="r">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p:txBody>
      </p:sp>
      <p:sp>
        <p:nvSpPr>
          <p:cNvPr id="36" name="Google Shape;36;p4"/>
          <p:cNvSpPr txBox="1"/>
          <p:nvPr>
            <p:ph idx="2" type="subTitle"/>
          </p:nvPr>
        </p:nvSpPr>
        <p:spPr>
          <a:xfrm>
            <a:off x="6444050" y="2503300"/>
            <a:ext cx="2513100" cy="410700"/>
          </a:xfrm>
          <a:prstGeom prst="rect">
            <a:avLst/>
          </a:prstGeom>
        </p:spPr>
        <p:txBody>
          <a:bodyPr anchorCtr="0" anchor="t" bIns="91425" lIns="91425" spcFirstLastPara="1" rIns="91425" wrap="square" tIns="91425"/>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1">
  <p:cSld name="TITLE_1_1_1">
    <p:bg>
      <p:bgPr>
        <a:noFill/>
      </p:bgPr>
    </p:bg>
    <p:spTree>
      <p:nvGrpSpPr>
        <p:cNvPr id="37" name="Shape 37"/>
        <p:cNvGrpSpPr/>
        <p:nvPr/>
      </p:nvGrpSpPr>
      <p:grpSpPr>
        <a:xfrm>
          <a:off x="0" y="0"/>
          <a:ext cx="0" cy="0"/>
          <a:chOff x="0" y="0"/>
          <a:chExt cx="0" cy="0"/>
        </a:xfrm>
      </p:grpSpPr>
      <p:sp>
        <p:nvSpPr>
          <p:cNvPr id="38" name="Google Shape;38;p5"/>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5"/>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2608825" y="753700"/>
            <a:ext cx="6424500" cy="801900"/>
          </a:xfrm>
          <a:prstGeom prst="rect">
            <a:avLst/>
          </a:prstGeom>
        </p:spPr>
        <p:txBody>
          <a:bodyPr anchorCtr="0" anchor="t" bIns="91425" lIns="91425" spcFirstLastPara="1" rIns="91425" wrap="square" tIns="91425"/>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43" name="Google Shape;43;p5"/>
          <p:cNvSpPr txBox="1"/>
          <p:nvPr>
            <p:ph idx="1" type="subTitle"/>
          </p:nvPr>
        </p:nvSpPr>
        <p:spPr>
          <a:xfrm>
            <a:off x="4789525" y="1359950"/>
            <a:ext cx="4243800" cy="393600"/>
          </a:xfrm>
          <a:prstGeom prst="rect">
            <a:avLst/>
          </a:prstGeom>
        </p:spPr>
        <p:txBody>
          <a:bodyPr anchorCtr="0" anchor="t" bIns="91425" lIns="91425" spcFirstLastPara="1" rIns="91425" wrap="square" tIns="91425"/>
          <a:lstStyle>
            <a:lvl1pPr lvl="0" rtl="0" algn="r">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p:txBody>
      </p:sp>
      <p:sp>
        <p:nvSpPr>
          <p:cNvPr id="44" name="Google Shape;44;p5"/>
          <p:cNvSpPr txBox="1"/>
          <p:nvPr>
            <p:ph idx="2" type="subTitle"/>
          </p:nvPr>
        </p:nvSpPr>
        <p:spPr>
          <a:xfrm>
            <a:off x="6520250" y="1741300"/>
            <a:ext cx="2513100" cy="410700"/>
          </a:xfrm>
          <a:prstGeom prst="rect">
            <a:avLst/>
          </a:prstGeom>
        </p:spPr>
        <p:txBody>
          <a:bodyPr anchorCtr="0" anchor="t" bIns="91425" lIns="91425" spcFirstLastPara="1" rIns="91425" wrap="square" tIns="91425"/>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600"/>
              </a:spcBef>
              <a:spcAft>
                <a:spcPts val="0"/>
              </a:spcAft>
              <a:buNone/>
              <a:defRPr sz="1300">
                <a:solidFill>
                  <a:srgbClr val="FFFFFF"/>
                </a:solidFill>
                <a:latin typeface="Muli"/>
                <a:ea typeface="Muli"/>
                <a:cs typeface="Muli"/>
                <a:sym typeface="Muli"/>
              </a:defRPr>
            </a:lvl2pPr>
            <a:lvl3pPr lvl="2" rtl="0" algn="r">
              <a:spcBef>
                <a:spcPts val="1600"/>
              </a:spcBef>
              <a:spcAft>
                <a:spcPts val="0"/>
              </a:spcAft>
              <a:buNone/>
              <a:defRPr sz="1300">
                <a:solidFill>
                  <a:srgbClr val="FFFFFF"/>
                </a:solidFill>
                <a:latin typeface="Muli"/>
                <a:ea typeface="Muli"/>
                <a:cs typeface="Muli"/>
                <a:sym typeface="Muli"/>
              </a:defRPr>
            </a:lvl3pPr>
            <a:lvl4pPr lvl="3" rtl="0" algn="r">
              <a:spcBef>
                <a:spcPts val="1600"/>
              </a:spcBef>
              <a:spcAft>
                <a:spcPts val="0"/>
              </a:spcAft>
              <a:buNone/>
              <a:defRPr sz="1300">
                <a:solidFill>
                  <a:srgbClr val="FFFFFF"/>
                </a:solidFill>
                <a:latin typeface="Muli"/>
                <a:ea typeface="Muli"/>
                <a:cs typeface="Muli"/>
                <a:sym typeface="Muli"/>
              </a:defRPr>
            </a:lvl4pPr>
            <a:lvl5pPr lvl="4" rtl="0" algn="r">
              <a:spcBef>
                <a:spcPts val="1600"/>
              </a:spcBef>
              <a:spcAft>
                <a:spcPts val="0"/>
              </a:spcAft>
              <a:buNone/>
              <a:defRPr sz="1300">
                <a:solidFill>
                  <a:srgbClr val="FFFFFF"/>
                </a:solidFill>
                <a:latin typeface="Muli"/>
                <a:ea typeface="Muli"/>
                <a:cs typeface="Muli"/>
                <a:sym typeface="Muli"/>
              </a:defRPr>
            </a:lvl5pPr>
            <a:lvl6pPr lvl="5" rtl="0" algn="r">
              <a:spcBef>
                <a:spcPts val="1600"/>
              </a:spcBef>
              <a:spcAft>
                <a:spcPts val="0"/>
              </a:spcAft>
              <a:buNone/>
              <a:defRPr sz="1300">
                <a:solidFill>
                  <a:srgbClr val="FFFFFF"/>
                </a:solidFill>
                <a:latin typeface="Muli"/>
                <a:ea typeface="Muli"/>
                <a:cs typeface="Muli"/>
                <a:sym typeface="Muli"/>
              </a:defRPr>
            </a:lvl6pPr>
            <a:lvl7pPr lvl="6" rtl="0" algn="r">
              <a:spcBef>
                <a:spcPts val="1600"/>
              </a:spcBef>
              <a:spcAft>
                <a:spcPts val="0"/>
              </a:spcAft>
              <a:buNone/>
              <a:defRPr sz="1300">
                <a:solidFill>
                  <a:srgbClr val="FFFFFF"/>
                </a:solidFill>
                <a:latin typeface="Muli"/>
                <a:ea typeface="Muli"/>
                <a:cs typeface="Muli"/>
                <a:sym typeface="Muli"/>
              </a:defRPr>
            </a:lvl7pPr>
            <a:lvl8pPr lvl="7" rtl="0" algn="r">
              <a:spcBef>
                <a:spcPts val="1600"/>
              </a:spcBef>
              <a:spcAft>
                <a:spcPts val="0"/>
              </a:spcAft>
              <a:buNone/>
              <a:defRPr sz="1300">
                <a:solidFill>
                  <a:srgbClr val="FFFFFF"/>
                </a:solidFill>
                <a:latin typeface="Muli"/>
                <a:ea typeface="Muli"/>
                <a:cs typeface="Muli"/>
                <a:sym typeface="Muli"/>
              </a:defRPr>
            </a:lvl8pPr>
            <a:lvl9pPr lvl="8" rtl="0" algn="r">
              <a:spcBef>
                <a:spcPts val="1600"/>
              </a:spcBef>
              <a:spcAft>
                <a:spcPts val="1600"/>
              </a:spcAft>
              <a:buNone/>
              <a:defRPr sz="1300">
                <a:solidFill>
                  <a:srgbClr val="FFFFFF"/>
                </a:solidFill>
                <a:latin typeface="Muli"/>
                <a:ea typeface="Muli"/>
                <a:cs typeface="Muli"/>
                <a:sym typeface="Muli"/>
              </a:defRPr>
            </a:lvl9pPr>
          </a:lstStyle>
          <a:p/>
        </p:txBody>
      </p:sp>
      <p:sp>
        <p:nvSpPr>
          <p:cNvPr id="45" name="Google Shape;45;p5"/>
          <p:cNvSpPr/>
          <p:nvPr/>
        </p:nvSpPr>
        <p:spPr>
          <a:xfrm flipH="1">
            <a:off x="0" y="2548900"/>
            <a:ext cx="3121800" cy="1443900"/>
          </a:xfrm>
          <a:prstGeom prst="parallelogram">
            <a:avLst>
              <a:gd fmla="val 96329"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 name="Google Shape;46;p5"/>
          <p:cNvSpPr/>
          <p:nvPr/>
        </p:nvSpPr>
        <p:spPr>
          <a:xfrm rot="5400000">
            <a:off x="-790900" y="1012275"/>
            <a:ext cx="3329100" cy="1747200"/>
          </a:xfrm>
          <a:prstGeom prst="triangle">
            <a:avLst>
              <a:gd fmla="val 69864"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7" name="Shape 47"/>
        <p:cNvGrpSpPr/>
        <p:nvPr/>
      </p:nvGrpSpPr>
      <p:grpSpPr>
        <a:xfrm>
          <a:off x="0" y="0"/>
          <a:ext cx="0" cy="0"/>
          <a:chOff x="0" y="0"/>
          <a:chExt cx="0" cy="0"/>
        </a:xfrm>
      </p:grpSpPr>
      <p:sp>
        <p:nvSpPr>
          <p:cNvPr id="48" name="Google Shape;48;p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 name="Google Shape;4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50"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 name="Google Shape;56;p7"/>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 name="Google Shape;57;p7"/>
          <p:cNvSpPr txBox="1"/>
          <p:nvPr>
            <p:ph type="title"/>
          </p:nvPr>
        </p:nvSpPr>
        <p:spPr>
          <a:xfrm>
            <a:off x="539025" y="2499500"/>
            <a:ext cx="5067900" cy="841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58" name="Google Shape;5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ph idx="1" type="subTitle"/>
          </p:nvPr>
        </p:nvSpPr>
        <p:spPr>
          <a:xfrm>
            <a:off x="539025" y="3575750"/>
            <a:ext cx="3828300" cy="4248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60"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 name="Google Shape;66;p8"/>
          <p:cNvSpPr txBox="1"/>
          <p:nvPr>
            <p:ph type="title"/>
          </p:nvPr>
        </p:nvSpPr>
        <p:spPr>
          <a:xfrm>
            <a:off x="539025" y="2499500"/>
            <a:ext cx="5067900" cy="841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67" name="Google Shape;6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8"/>
          <p:cNvSpPr txBox="1"/>
          <p:nvPr>
            <p:ph idx="1" type="subTitle"/>
          </p:nvPr>
        </p:nvSpPr>
        <p:spPr>
          <a:xfrm>
            <a:off x="539025" y="3575750"/>
            <a:ext cx="3828300" cy="4248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sp>
        <p:nvSpPr>
          <p:cNvPr id="69" name="Google Shape;69;p8"/>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1">
  <p:cSld name="SECTION_HEADER_1_1_1">
    <p:spTree>
      <p:nvGrpSpPr>
        <p:cNvPr id="70"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9"/>
          <p:cNvSpPr txBox="1"/>
          <p:nvPr>
            <p:ph type="title"/>
          </p:nvPr>
        </p:nvSpPr>
        <p:spPr>
          <a:xfrm>
            <a:off x="539025" y="2347100"/>
            <a:ext cx="5067900" cy="841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73" name="Google Shape;7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9"/>
          <p:cNvSpPr txBox="1"/>
          <p:nvPr>
            <p:ph idx="1" type="subTitle"/>
          </p:nvPr>
        </p:nvSpPr>
        <p:spPr>
          <a:xfrm>
            <a:off x="539025" y="3575750"/>
            <a:ext cx="3828300" cy="4248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 name="Google Shape;77;p9"/>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 name="Google Shape;78;p9"/>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9"/>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80" name="Google Shape;80;p9"/>
          <p:cNvSpPr txBox="1"/>
          <p:nvPr>
            <p:ph idx="2" type="subTitle"/>
          </p:nvPr>
        </p:nvSpPr>
        <p:spPr>
          <a:xfrm>
            <a:off x="656400" y="1685100"/>
            <a:ext cx="5182800" cy="344100"/>
          </a:xfrm>
          <a:prstGeom prst="rect">
            <a:avLst/>
          </a:prstGeom>
        </p:spPr>
        <p:txBody>
          <a:bodyPr anchorCtr="0" anchor="t" bIns="91425" lIns="91425" spcFirstLastPara="1" rIns="91425" wrap="square" tIns="91425"/>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1" name="Shape 81"/>
        <p:cNvGrpSpPr/>
        <p:nvPr/>
      </p:nvGrpSpPr>
      <p:grpSpPr>
        <a:xfrm>
          <a:off x="0" y="0"/>
          <a:ext cx="0" cy="0"/>
          <a:chOff x="0" y="0"/>
          <a:chExt cx="0" cy="0"/>
        </a:xfrm>
      </p:grpSpPr>
      <p:sp>
        <p:nvSpPr>
          <p:cNvPr id="82" name="Google Shape;82;p10"/>
          <p:cNvSpPr txBox="1"/>
          <p:nvPr>
            <p:ph type="title"/>
          </p:nvPr>
        </p:nvSpPr>
        <p:spPr>
          <a:xfrm>
            <a:off x="370483" y="445025"/>
            <a:ext cx="8460000" cy="572700"/>
          </a:xfrm>
          <a:prstGeom prst="rect">
            <a:avLst/>
          </a:prstGeom>
        </p:spPr>
        <p:txBody>
          <a:bodyPr anchorCtr="0" anchor="t" bIns="91425" lIns="91425" spcFirstLastPara="1" rIns="91425" wrap="square" tIns="91425"/>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83" name="Google Shape;83;p10"/>
          <p:cNvSpPr txBox="1"/>
          <p:nvPr>
            <p:ph idx="1" type="body"/>
          </p:nvPr>
        </p:nvSpPr>
        <p:spPr>
          <a:xfrm>
            <a:off x="370475" y="1348400"/>
            <a:ext cx="84600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Font typeface="Muli"/>
              <a:buChar char="●"/>
              <a:defRPr>
                <a:latin typeface="Muli"/>
                <a:ea typeface="Muli"/>
                <a:cs typeface="Muli"/>
                <a:sym typeface="Muli"/>
              </a:defRPr>
            </a:lvl1pPr>
            <a:lvl2pPr indent="-317500" lvl="1" marL="914400">
              <a:spcBef>
                <a:spcPts val="1600"/>
              </a:spcBef>
              <a:spcAft>
                <a:spcPts val="0"/>
              </a:spcAft>
              <a:buSzPts val="1400"/>
              <a:buFont typeface="Muli"/>
              <a:buChar char="○"/>
              <a:defRPr>
                <a:latin typeface="Muli"/>
                <a:ea typeface="Muli"/>
                <a:cs typeface="Muli"/>
                <a:sym typeface="Muli"/>
              </a:defRPr>
            </a:lvl2pPr>
            <a:lvl3pPr indent="-317500" lvl="2" marL="1371600">
              <a:spcBef>
                <a:spcPts val="1600"/>
              </a:spcBef>
              <a:spcAft>
                <a:spcPts val="0"/>
              </a:spcAft>
              <a:buSzPts val="1400"/>
              <a:buFont typeface="Muli"/>
              <a:buChar char="■"/>
              <a:defRPr>
                <a:latin typeface="Muli"/>
                <a:ea typeface="Muli"/>
                <a:cs typeface="Muli"/>
                <a:sym typeface="Muli"/>
              </a:defRPr>
            </a:lvl3pPr>
            <a:lvl4pPr indent="-317500" lvl="3" marL="1828800">
              <a:spcBef>
                <a:spcPts val="1600"/>
              </a:spcBef>
              <a:spcAft>
                <a:spcPts val="0"/>
              </a:spcAft>
              <a:buSzPts val="1400"/>
              <a:buFont typeface="Muli"/>
              <a:buChar char="●"/>
              <a:defRPr>
                <a:latin typeface="Muli"/>
                <a:ea typeface="Muli"/>
                <a:cs typeface="Muli"/>
                <a:sym typeface="Muli"/>
              </a:defRPr>
            </a:lvl4pPr>
            <a:lvl5pPr indent="-317500" lvl="4" marL="2286000">
              <a:spcBef>
                <a:spcPts val="1600"/>
              </a:spcBef>
              <a:spcAft>
                <a:spcPts val="0"/>
              </a:spcAft>
              <a:buSzPts val="1400"/>
              <a:buFont typeface="Muli"/>
              <a:buChar char="○"/>
              <a:defRPr>
                <a:latin typeface="Muli"/>
                <a:ea typeface="Muli"/>
                <a:cs typeface="Muli"/>
                <a:sym typeface="Muli"/>
              </a:defRPr>
            </a:lvl5pPr>
            <a:lvl6pPr indent="-317500" lvl="5" marL="2743200">
              <a:spcBef>
                <a:spcPts val="1600"/>
              </a:spcBef>
              <a:spcAft>
                <a:spcPts val="0"/>
              </a:spcAft>
              <a:buSzPts val="1400"/>
              <a:buFont typeface="Muli"/>
              <a:buChar char="■"/>
              <a:defRPr>
                <a:latin typeface="Muli"/>
                <a:ea typeface="Muli"/>
                <a:cs typeface="Muli"/>
                <a:sym typeface="Muli"/>
              </a:defRPr>
            </a:lvl6pPr>
            <a:lvl7pPr indent="-317500" lvl="6" marL="3200400">
              <a:spcBef>
                <a:spcPts val="1600"/>
              </a:spcBef>
              <a:spcAft>
                <a:spcPts val="0"/>
              </a:spcAft>
              <a:buSzPts val="1400"/>
              <a:buFont typeface="Muli"/>
              <a:buChar char="●"/>
              <a:defRPr>
                <a:latin typeface="Muli"/>
                <a:ea typeface="Muli"/>
                <a:cs typeface="Muli"/>
                <a:sym typeface="Muli"/>
              </a:defRPr>
            </a:lvl7pPr>
            <a:lvl8pPr indent="-317500" lvl="7" marL="3657600">
              <a:spcBef>
                <a:spcPts val="1600"/>
              </a:spcBef>
              <a:spcAft>
                <a:spcPts val="0"/>
              </a:spcAft>
              <a:buSzPts val="1400"/>
              <a:buFont typeface="Muli"/>
              <a:buChar char="○"/>
              <a:defRPr>
                <a:latin typeface="Muli"/>
                <a:ea typeface="Muli"/>
                <a:cs typeface="Muli"/>
                <a:sym typeface="Muli"/>
              </a:defRPr>
            </a:lvl8pPr>
            <a:lvl9pPr indent="-317500" lvl="8" marL="4114800">
              <a:spcBef>
                <a:spcPts val="1600"/>
              </a:spcBef>
              <a:spcAft>
                <a:spcPts val="1600"/>
              </a:spcAft>
              <a:buSzPts val="1400"/>
              <a:buFont typeface="Muli"/>
              <a:buChar char="■"/>
              <a:defRPr>
                <a:latin typeface="Muli"/>
                <a:ea typeface="Muli"/>
                <a:cs typeface="Muli"/>
                <a:sym typeface="Muli"/>
              </a:defRPr>
            </a:lvl9pPr>
          </a:lstStyle>
          <a:p/>
        </p:txBody>
      </p:sp>
      <p:sp>
        <p:nvSpPr>
          <p:cNvPr id="84" name="Google Shape;8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7" name="Google Shape;87;p10"/>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 name="Google Shape;88;p10"/>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 name="Google Shape;89;p10"/>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90" name="Google Shape;90;p10"/>
          <p:cNvSpPr txBox="1"/>
          <p:nvPr>
            <p:ph idx="2" type="subTitle"/>
          </p:nvPr>
        </p:nvSpPr>
        <p:spPr>
          <a:xfrm>
            <a:off x="370483" y="941525"/>
            <a:ext cx="8460000" cy="393600"/>
          </a:xfrm>
          <a:prstGeom prst="rect">
            <a:avLst/>
          </a:prstGeom>
        </p:spPr>
        <p:txBody>
          <a:bodyPr anchorCtr="0" anchor="t" bIns="91425" lIns="91425" spcFirstLastPara="1" rIns="91425" wrap="square" tIns="91425"/>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2532625" y="1515700"/>
            <a:ext cx="6424500" cy="80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rial Black"/>
                <a:ea typeface="Arial Black"/>
                <a:cs typeface="Arial Black"/>
                <a:sym typeface="Arial Black"/>
              </a:rPr>
              <a:t>FTMS</a:t>
            </a:r>
            <a:r>
              <a:rPr lang="en"/>
              <a:t> Final Presentation</a:t>
            </a:r>
            <a:endParaRPr/>
          </a:p>
        </p:txBody>
      </p:sp>
      <p:sp>
        <p:nvSpPr>
          <p:cNvPr id="179" name="Google Shape;179;p26"/>
          <p:cNvSpPr txBox="1"/>
          <p:nvPr>
            <p:ph idx="1" type="subTitle"/>
          </p:nvPr>
        </p:nvSpPr>
        <p:spPr>
          <a:xfrm>
            <a:off x="4157450" y="2121950"/>
            <a:ext cx="4799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Presented by Jared, Jennifer &amp; Christian</a:t>
            </a:r>
            <a:endParaRPr/>
          </a:p>
        </p:txBody>
      </p:sp>
      <p:sp>
        <p:nvSpPr>
          <p:cNvPr id="180" name="Google Shape;180;p26"/>
          <p:cNvSpPr txBox="1"/>
          <p:nvPr>
            <p:ph idx="2" type="subTitle"/>
          </p:nvPr>
        </p:nvSpPr>
        <p:spPr>
          <a:xfrm>
            <a:off x="6444050" y="2503300"/>
            <a:ext cx="2513100" cy="410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SERP Group 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5"/>
          <p:cNvGrpSpPr/>
          <p:nvPr/>
        </p:nvGrpSpPr>
        <p:grpSpPr>
          <a:xfrm>
            <a:off x="-2645931" y="307170"/>
            <a:ext cx="6040579" cy="4791826"/>
            <a:chOff x="4346475" y="974007"/>
            <a:chExt cx="4196304" cy="3444136"/>
          </a:xfrm>
        </p:grpSpPr>
        <p:sp>
          <p:nvSpPr>
            <p:cNvPr id="272" name="Google Shape;272;p35"/>
            <p:cNvSpPr/>
            <p:nvPr/>
          </p:nvSpPr>
          <p:spPr>
            <a:xfrm>
              <a:off x="6014709" y="3844131"/>
              <a:ext cx="839100" cy="419400"/>
            </a:xfrm>
            <a:custGeom>
              <a:rect b="b" l="l" r="r" t="t"/>
              <a:pathLst>
                <a:path extrusionOk="0" h="120000" w="120000">
                  <a:moveTo>
                    <a:pt x="120000" y="120000"/>
                  </a:moveTo>
                  <a:lnTo>
                    <a:pt x="0" y="120000"/>
                  </a:lnTo>
                  <a:lnTo>
                    <a:pt x="9286" y="0"/>
                  </a:lnTo>
                  <a:lnTo>
                    <a:pt x="111441" y="0"/>
                  </a:lnTo>
                  <a:lnTo>
                    <a:pt x="120000" y="120000"/>
                  </a:lnTo>
                  <a:close/>
                </a:path>
              </a:pathLst>
            </a:custGeom>
            <a:solidFill>
              <a:srgbClr val="B7B7B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3" name="Google Shape;273;p35"/>
            <p:cNvSpPr/>
            <p:nvPr/>
          </p:nvSpPr>
          <p:spPr>
            <a:xfrm>
              <a:off x="5947589" y="4418143"/>
              <a:ext cx="1258500" cy="0"/>
            </a:xfrm>
            <a:custGeom>
              <a:rect b="b" l="l" r="r" t="t"/>
              <a:pathLst>
                <a:path extrusionOk="0" h="120000" w="12000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4" name="Google Shape;274;p35"/>
            <p:cNvSpPr/>
            <p:nvPr/>
          </p:nvSpPr>
          <p:spPr>
            <a:xfrm>
              <a:off x="4346475" y="974007"/>
              <a:ext cx="4194900" cy="25596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5" name="Google Shape;275;p35"/>
            <p:cNvSpPr/>
            <p:nvPr/>
          </p:nvSpPr>
          <p:spPr>
            <a:xfrm>
              <a:off x="4347879" y="3533698"/>
              <a:ext cx="4194900" cy="419400"/>
            </a:xfrm>
            <a:custGeom>
              <a:rect b="b" l="l" r="r" t="t"/>
              <a:pathLst>
                <a:path extrusionOk="0" h="120000" w="12000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6" name="Google Shape;276;p35"/>
            <p:cNvSpPr/>
            <p:nvPr/>
          </p:nvSpPr>
          <p:spPr>
            <a:xfrm>
              <a:off x="6410441" y="3711977"/>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7" name="Google Shape;277;p35"/>
            <p:cNvSpPr/>
            <p:nvPr/>
          </p:nvSpPr>
          <p:spPr>
            <a:xfrm>
              <a:off x="6449595" y="1059312"/>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78" name="Google Shape;278;p35"/>
            <p:cNvSpPr/>
            <p:nvPr/>
          </p:nvSpPr>
          <p:spPr>
            <a:xfrm>
              <a:off x="4462057" y="1097605"/>
              <a:ext cx="3944400" cy="23124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grpSp>
      <p:pic>
        <p:nvPicPr>
          <p:cNvPr id="279" name="Google Shape;279;p35"/>
          <p:cNvPicPr preferRelativeResize="0"/>
          <p:nvPr/>
        </p:nvPicPr>
        <p:blipFill rotWithShape="1">
          <a:blip r:embed="rId3">
            <a:alphaModFix/>
          </a:blip>
          <a:srcRect b="30206" l="0" r="0" t="0"/>
          <a:stretch/>
        </p:blipFill>
        <p:spPr>
          <a:xfrm>
            <a:off x="152400" y="431550"/>
            <a:ext cx="3047025" cy="3290601"/>
          </a:xfrm>
          <a:prstGeom prst="rect">
            <a:avLst/>
          </a:prstGeom>
          <a:noFill/>
          <a:ln>
            <a:noFill/>
          </a:ln>
        </p:spPr>
      </p:pic>
      <p:sp>
        <p:nvSpPr>
          <p:cNvPr id="280" name="Google Shape;280;p35"/>
          <p:cNvSpPr/>
          <p:nvPr/>
        </p:nvSpPr>
        <p:spPr>
          <a:xfrm>
            <a:off x="143600" y="1869900"/>
            <a:ext cx="3064800" cy="18522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txBox="1"/>
          <p:nvPr>
            <p:ph type="title"/>
          </p:nvPr>
        </p:nvSpPr>
        <p:spPr>
          <a:xfrm>
            <a:off x="4086353" y="307175"/>
            <a:ext cx="480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5E85B9"/>
                </a:solidFill>
              </a:rPr>
              <a:t>Track Table</a:t>
            </a:r>
            <a:endParaRPr sz="3300">
              <a:solidFill>
                <a:srgbClr val="5E85B9"/>
              </a:solidFill>
            </a:endParaRPr>
          </a:p>
        </p:txBody>
      </p:sp>
      <p:pic>
        <p:nvPicPr>
          <p:cNvPr id="282" name="Google Shape;282;p35"/>
          <p:cNvPicPr preferRelativeResize="0"/>
          <p:nvPr/>
        </p:nvPicPr>
        <p:blipFill rotWithShape="1">
          <a:blip r:embed="rId4">
            <a:alphaModFix/>
          </a:blip>
          <a:srcRect b="0" l="0" r="-10" t="0"/>
          <a:stretch/>
        </p:blipFill>
        <p:spPr>
          <a:xfrm>
            <a:off x="4007550" y="369375"/>
            <a:ext cx="78800" cy="575175"/>
          </a:xfrm>
          <a:prstGeom prst="rect">
            <a:avLst/>
          </a:prstGeom>
          <a:noFill/>
          <a:ln>
            <a:noFill/>
          </a:ln>
        </p:spPr>
      </p:pic>
      <p:sp>
        <p:nvSpPr>
          <p:cNvPr id="283" name="Google Shape;283;p35"/>
          <p:cNvSpPr txBox="1"/>
          <p:nvPr/>
        </p:nvSpPr>
        <p:spPr>
          <a:xfrm>
            <a:off x="4077500" y="1270325"/>
            <a:ext cx="4344000" cy="3198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Shows key track information</a:t>
            </a:r>
            <a:endParaRPr/>
          </a:p>
          <a:p>
            <a:pPr indent="-317500" lvl="0" marL="457200" rtl="0" algn="l">
              <a:lnSpc>
                <a:spcPct val="150000"/>
              </a:lnSpc>
              <a:spcBef>
                <a:spcPts val="0"/>
              </a:spcBef>
              <a:spcAft>
                <a:spcPts val="0"/>
              </a:spcAft>
              <a:buSzPts val="1400"/>
              <a:buChar char="●"/>
            </a:pPr>
            <a:r>
              <a:rPr lang="en"/>
              <a:t>Rows are linked to a track object via ID</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Colour coded tracks</a:t>
            </a:r>
            <a:endParaRPr/>
          </a:p>
          <a:p>
            <a:pPr indent="-317500" lvl="0" marL="457200" rtl="0" algn="l">
              <a:lnSpc>
                <a:spcPct val="150000"/>
              </a:lnSpc>
              <a:spcBef>
                <a:spcPts val="0"/>
              </a:spcBef>
              <a:spcAft>
                <a:spcPts val="0"/>
              </a:spcAft>
              <a:buSzPts val="1400"/>
              <a:buChar char="●"/>
            </a:pPr>
            <a:r>
              <a:rPr lang="en"/>
              <a:t>Reactive to hovering</a:t>
            </a:r>
            <a:endParaRPr/>
          </a:p>
        </p:txBody>
      </p:sp>
      <p:sp>
        <p:nvSpPr>
          <p:cNvPr id="284" name="Google Shape;284;p35"/>
          <p:cNvSpPr/>
          <p:nvPr/>
        </p:nvSpPr>
        <p:spPr>
          <a:xfrm>
            <a:off x="161375" y="431550"/>
            <a:ext cx="3047100" cy="140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Modules</a:t>
            </a:r>
            <a:endParaRPr>
              <a:solidFill>
                <a:srgbClr val="5E85B9"/>
              </a:solidFill>
            </a:endParaRPr>
          </a:p>
        </p:txBody>
      </p:sp>
      <p:sp>
        <p:nvSpPr>
          <p:cNvPr id="290" name="Google Shape;290;p36"/>
          <p:cNvSpPr/>
          <p:nvPr/>
        </p:nvSpPr>
        <p:spPr>
          <a:xfrm>
            <a:off x="5620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Track classification</a:t>
            </a:r>
            <a:endParaRPr>
              <a:solidFill>
                <a:srgbClr val="FFFFFF"/>
              </a:solidFill>
              <a:latin typeface="Muli"/>
              <a:ea typeface="Muli"/>
              <a:cs typeface="Muli"/>
              <a:sym typeface="Muli"/>
            </a:endParaRPr>
          </a:p>
        </p:txBody>
      </p:sp>
      <p:sp>
        <p:nvSpPr>
          <p:cNvPr id="291" name="Google Shape;291;p36"/>
          <p:cNvSpPr/>
          <p:nvPr/>
        </p:nvSpPr>
        <p:spPr>
          <a:xfrm>
            <a:off x="3258600" y="31058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Weapons</a:t>
            </a:r>
            <a:endParaRPr>
              <a:solidFill>
                <a:srgbClr val="FFFFFF"/>
              </a:solidFill>
              <a:latin typeface="Muli"/>
              <a:ea typeface="Muli"/>
              <a:cs typeface="Muli"/>
              <a:sym typeface="Muli"/>
            </a:endParaRPr>
          </a:p>
        </p:txBody>
      </p:sp>
      <p:sp>
        <p:nvSpPr>
          <p:cNvPr id="292" name="Google Shape;292;p36"/>
          <p:cNvSpPr/>
          <p:nvPr/>
        </p:nvSpPr>
        <p:spPr>
          <a:xfrm>
            <a:off x="59552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Alerts</a:t>
            </a:r>
            <a:r>
              <a:rPr lang="en">
                <a:solidFill>
                  <a:srgbClr val="FFFFFF"/>
                </a:solidFill>
                <a:latin typeface="Muli"/>
                <a:ea typeface="Muli"/>
                <a:cs typeface="Muli"/>
                <a:sym typeface="Muli"/>
              </a:rPr>
              <a:t> </a:t>
            </a:r>
            <a:endParaRPr>
              <a:solidFill>
                <a:srgbClr val="FFFFFF"/>
              </a:solidFill>
              <a:latin typeface="Muli"/>
              <a:ea typeface="Muli"/>
              <a:cs typeface="Muli"/>
              <a:sym typeface="Muli"/>
            </a:endParaRPr>
          </a:p>
        </p:txBody>
      </p:sp>
      <p:pic>
        <p:nvPicPr>
          <p:cNvPr descr="business-561388.jpg" id="293" name="Google Shape;293;p36"/>
          <p:cNvPicPr preferRelativeResize="0"/>
          <p:nvPr/>
        </p:nvPicPr>
        <p:blipFill rotWithShape="1">
          <a:blip r:embed="rId3">
            <a:alphaModFix/>
          </a:blip>
          <a:srcRect b="10449" l="5695" r="0" t="10449"/>
          <a:stretch/>
        </p:blipFill>
        <p:spPr>
          <a:xfrm>
            <a:off x="562000" y="3105800"/>
            <a:ext cx="2626800" cy="1468800"/>
          </a:xfrm>
          <a:prstGeom prst="rect">
            <a:avLst/>
          </a:prstGeom>
          <a:noFill/>
          <a:ln>
            <a:noFill/>
          </a:ln>
        </p:spPr>
      </p:pic>
      <p:pic>
        <p:nvPicPr>
          <p:cNvPr descr="city-984268_1920.jpg" id="294" name="Google Shape;294;p36"/>
          <p:cNvPicPr preferRelativeResize="0"/>
          <p:nvPr/>
        </p:nvPicPr>
        <p:blipFill rotWithShape="1">
          <a:blip r:embed="rId4">
            <a:alphaModFix/>
          </a:blip>
          <a:srcRect b="16128" l="0" r="0" t="0"/>
          <a:stretch/>
        </p:blipFill>
        <p:spPr>
          <a:xfrm>
            <a:off x="3258600" y="1562100"/>
            <a:ext cx="2626800" cy="1468800"/>
          </a:xfrm>
          <a:prstGeom prst="rect">
            <a:avLst/>
          </a:prstGeom>
          <a:noFill/>
          <a:ln>
            <a:noFill/>
          </a:ln>
        </p:spPr>
      </p:pic>
      <p:pic>
        <p:nvPicPr>
          <p:cNvPr descr="typing-690856.jpg" id="295" name="Google Shape;295;p36"/>
          <p:cNvPicPr preferRelativeResize="0"/>
          <p:nvPr/>
        </p:nvPicPr>
        <p:blipFill rotWithShape="1">
          <a:blip r:embed="rId5">
            <a:alphaModFix/>
          </a:blip>
          <a:srcRect b="16128" l="0" r="0" t="0"/>
          <a:stretch/>
        </p:blipFill>
        <p:spPr>
          <a:xfrm>
            <a:off x="5955200" y="3105800"/>
            <a:ext cx="2626798" cy="1468802"/>
          </a:xfrm>
          <a:prstGeom prst="rect">
            <a:avLst/>
          </a:prstGeom>
          <a:noFill/>
          <a:ln>
            <a:noFill/>
          </a:ln>
        </p:spPr>
      </p:pic>
      <p:pic>
        <p:nvPicPr>
          <p:cNvPr id="296" name="Google Shape;296;p36"/>
          <p:cNvPicPr preferRelativeResize="0"/>
          <p:nvPr/>
        </p:nvPicPr>
        <p:blipFill>
          <a:blip r:embed="rId6">
            <a:alphaModFix/>
          </a:blip>
          <a:stretch>
            <a:fillRect/>
          </a:stretch>
        </p:blipFill>
        <p:spPr>
          <a:xfrm>
            <a:off x="3264750" y="1562100"/>
            <a:ext cx="2626800" cy="1468800"/>
          </a:xfrm>
          <a:prstGeom prst="rect">
            <a:avLst/>
          </a:prstGeom>
          <a:noFill/>
          <a:ln>
            <a:noFill/>
          </a:ln>
        </p:spPr>
      </p:pic>
      <p:pic>
        <p:nvPicPr>
          <p:cNvPr id="297" name="Google Shape;297;p36"/>
          <p:cNvPicPr preferRelativeResize="0"/>
          <p:nvPr/>
        </p:nvPicPr>
        <p:blipFill rotWithShape="1">
          <a:blip r:embed="rId7">
            <a:alphaModFix/>
          </a:blip>
          <a:srcRect b="0" l="0" r="27667" t="0"/>
          <a:stretch/>
        </p:blipFill>
        <p:spPr>
          <a:xfrm>
            <a:off x="5955202" y="3105800"/>
            <a:ext cx="2626800" cy="1468800"/>
          </a:xfrm>
          <a:prstGeom prst="rect">
            <a:avLst/>
          </a:prstGeom>
          <a:noFill/>
          <a:ln>
            <a:noFill/>
          </a:ln>
        </p:spPr>
      </p:pic>
      <p:pic>
        <p:nvPicPr>
          <p:cNvPr id="298" name="Google Shape;298;p36"/>
          <p:cNvPicPr preferRelativeResize="0"/>
          <p:nvPr/>
        </p:nvPicPr>
        <p:blipFill rotWithShape="1">
          <a:blip r:embed="rId8">
            <a:alphaModFix/>
          </a:blip>
          <a:srcRect b="0" l="1941" r="0" t="0"/>
          <a:stretch/>
        </p:blipFill>
        <p:spPr>
          <a:xfrm>
            <a:off x="562000" y="3105800"/>
            <a:ext cx="26268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7"/>
          <p:cNvSpPr/>
          <p:nvPr/>
        </p:nvSpPr>
        <p:spPr>
          <a:xfrm>
            <a:off x="-21425" y="0"/>
            <a:ext cx="9165300" cy="874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Muli"/>
              <a:ea typeface="Muli"/>
              <a:cs typeface="Muli"/>
              <a:sym typeface="Muli"/>
            </a:endParaRPr>
          </a:p>
        </p:txBody>
      </p:sp>
      <p:pic>
        <p:nvPicPr>
          <p:cNvPr id="304" name="Google Shape;304;p37"/>
          <p:cNvPicPr preferRelativeResize="0"/>
          <p:nvPr/>
        </p:nvPicPr>
        <p:blipFill rotWithShape="1">
          <a:blip r:embed="rId3">
            <a:alphaModFix/>
          </a:blip>
          <a:srcRect b="23587" l="62217" r="3963" t="20119"/>
          <a:stretch/>
        </p:blipFill>
        <p:spPr>
          <a:xfrm>
            <a:off x="227050" y="1186125"/>
            <a:ext cx="2946926" cy="3404775"/>
          </a:xfrm>
          <a:prstGeom prst="rect">
            <a:avLst/>
          </a:prstGeom>
          <a:noFill/>
          <a:ln>
            <a:noFill/>
          </a:ln>
        </p:spPr>
      </p:pic>
      <p:pic>
        <p:nvPicPr>
          <p:cNvPr id="305" name="Google Shape;305;p37"/>
          <p:cNvPicPr preferRelativeResize="0"/>
          <p:nvPr/>
        </p:nvPicPr>
        <p:blipFill rotWithShape="1">
          <a:blip r:embed="rId4">
            <a:alphaModFix/>
          </a:blip>
          <a:srcRect b="5627" l="0" r="0" t="15107"/>
          <a:stretch/>
        </p:blipFill>
        <p:spPr>
          <a:xfrm>
            <a:off x="6054550" y="1186125"/>
            <a:ext cx="2790000" cy="3404775"/>
          </a:xfrm>
          <a:prstGeom prst="rect">
            <a:avLst/>
          </a:prstGeom>
          <a:noFill/>
          <a:ln>
            <a:noFill/>
          </a:ln>
        </p:spPr>
      </p:pic>
      <p:sp>
        <p:nvSpPr>
          <p:cNvPr id="306" name="Google Shape;306;p37"/>
          <p:cNvSpPr txBox="1"/>
          <p:nvPr/>
        </p:nvSpPr>
        <p:spPr>
          <a:xfrm>
            <a:off x="1061213" y="4590900"/>
            <a:ext cx="12786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Hi-Fi Design</a:t>
            </a:r>
            <a:endParaRPr/>
          </a:p>
        </p:txBody>
      </p:sp>
      <p:sp>
        <p:nvSpPr>
          <p:cNvPr id="307" name="Google Shape;307;p37"/>
          <p:cNvSpPr/>
          <p:nvPr/>
        </p:nvSpPr>
        <p:spPr>
          <a:xfrm rot="-2138">
            <a:off x="3391264" y="2569956"/>
            <a:ext cx="2412000" cy="460800"/>
          </a:xfrm>
          <a:prstGeom prst="rightArrow">
            <a:avLst>
              <a:gd fmla="val 25551" name="adj1"/>
              <a:gd fmla="val 50859" name="adj2"/>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txBox="1"/>
          <p:nvPr/>
        </p:nvSpPr>
        <p:spPr>
          <a:xfrm>
            <a:off x="6810250" y="4590900"/>
            <a:ext cx="12786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Prototype</a:t>
            </a:r>
            <a:endParaRPr/>
          </a:p>
        </p:txBody>
      </p:sp>
      <p:sp>
        <p:nvSpPr>
          <p:cNvPr id="309" name="Google Shape;309;p37"/>
          <p:cNvSpPr txBox="1"/>
          <p:nvPr>
            <p:ph idx="4294967295" type="title"/>
          </p:nvPr>
        </p:nvSpPr>
        <p:spPr>
          <a:xfrm>
            <a:off x="-125" y="151050"/>
            <a:ext cx="9122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Track Classification</a:t>
            </a:r>
            <a:endParaRPr sz="3000">
              <a:solidFill>
                <a:schemeClr val="lt1"/>
              </a:solidFill>
            </a:endParaRPr>
          </a:p>
        </p:txBody>
      </p:sp>
      <p:sp>
        <p:nvSpPr>
          <p:cNvPr id="310" name="Google Shape;310;p37"/>
          <p:cNvSpPr/>
          <p:nvPr/>
        </p:nvSpPr>
        <p:spPr>
          <a:xfrm>
            <a:off x="227050" y="1186125"/>
            <a:ext cx="2946900" cy="8748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227075" y="3626375"/>
            <a:ext cx="2946900" cy="9645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227075" y="2060925"/>
            <a:ext cx="1070700" cy="15654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1297775" y="2060975"/>
            <a:ext cx="1876200" cy="156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6054550" y="1186125"/>
            <a:ext cx="2790000" cy="6384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6054550" y="3556425"/>
            <a:ext cx="2790000" cy="10344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7"/>
          <p:cNvPicPr preferRelativeResize="0"/>
          <p:nvPr/>
        </p:nvPicPr>
        <p:blipFill>
          <a:blip r:embed="rId5">
            <a:alphaModFix/>
          </a:blip>
          <a:stretch>
            <a:fillRect/>
          </a:stretch>
        </p:blipFill>
        <p:spPr>
          <a:xfrm>
            <a:off x="6095325" y="1824525"/>
            <a:ext cx="2708449" cy="1698750"/>
          </a:xfrm>
          <a:prstGeom prst="rect">
            <a:avLst/>
          </a:prstGeom>
          <a:noFill/>
          <a:ln>
            <a:noFill/>
          </a:ln>
        </p:spPr>
      </p:pic>
      <p:sp>
        <p:nvSpPr>
          <p:cNvPr id="317" name="Google Shape;317;p37"/>
          <p:cNvSpPr/>
          <p:nvPr/>
        </p:nvSpPr>
        <p:spPr>
          <a:xfrm>
            <a:off x="6054538" y="1791375"/>
            <a:ext cx="2790000" cy="1731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Classification</a:t>
            </a:r>
            <a:endParaRPr/>
          </a:p>
        </p:txBody>
      </p:sp>
      <p:pic>
        <p:nvPicPr>
          <p:cNvPr id="323" name="Google Shape;323;p38"/>
          <p:cNvPicPr preferRelativeResize="0"/>
          <p:nvPr/>
        </p:nvPicPr>
        <p:blipFill>
          <a:blip r:embed="rId3">
            <a:alphaModFix/>
          </a:blip>
          <a:stretch>
            <a:fillRect/>
          </a:stretch>
        </p:blipFill>
        <p:spPr>
          <a:xfrm>
            <a:off x="4715525" y="3171175"/>
            <a:ext cx="4006425" cy="1710825"/>
          </a:xfrm>
          <a:prstGeom prst="rect">
            <a:avLst/>
          </a:prstGeom>
          <a:noFill/>
          <a:ln>
            <a:noFill/>
          </a:ln>
        </p:spPr>
      </p:pic>
      <p:pic>
        <p:nvPicPr>
          <p:cNvPr id="324" name="Google Shape;324;p38"/>
          <p:cNvPicPr preferRelativeResize="0"/>
          <p:nvPr/>
        </p:nvPicPr>
        <p:blipFill rotWithShape="1">
          <a:blip r:embed="rId4">
            <a:alphaModFix/>
          </a:blip>
          <a:srcRect b="2997" l="0" r="0" t="0"/>
          <a:stretch/>
        </p:blipFill>
        <p:spPr>
          <a:xfrm>
            <a:off x="4715525" y="941525"/>
            <a:ext cx="3190725" cy="2169000"/>
          </a:xfrm>
          <a:prstGeom prst="rect">
            <a:avLst/>
          </a:prstGeom>
          <a:noFill/>
          <a:ln>
            <a:noFill/>
          </a:ln>
        </p:spPr>
      </p:pic>
      <p:pic>
        <p:nvPicPr>
          <p:cNvPr id="325" name="Google Shape;325;p38"/>
          <p:cNvPicPr preferRelativeResize="0"/>
          <p:nvPr/>
        </p:nvPicPr>
        <p:blipFill>
          <a:blip r:embed="rId5">
            <a:alphaModFix/>
          </a:blip>
          <a:stretch>
            <a:fillRect/>
          </a:stretch>
        </p:blipFill>
        <p:spPr>
          <a:xfrm>
            <a:off x="403350" y="1734725"/>
            <a:ext cx="3279525" cy="1971700"/>
          </a:xfrm>
          <a:prstGeom prst="rect">
            <a:avLst/>
          </a:prstGeom>
          <a:noFill/>
          <a:ln>
            <a:noFill/>
          </a:ln>
        </p:spPr>
      </p:pic>
      <p:sp>
        <p:nvSpPr>
          <p:cNvPr id="326" name="Google Shape;326;p38"/>
          <p:cNvSpPr txBox="1"/>
          <p:nvPr/>
        </p:nvSpPr>
        <p:spPr>
          <a:xfrm>
            <a:off x="229100" y="1336925"/>
            <a:ext cx="52512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updateTrack()</a:t>
            </a:r>
            <a:endParaRPr/>
          </a:p>
        </p:txBody>
      </p:sp>
      <p:sp>
        <p:nvSpPr>
          <p:cNvPr id="327" name="Google Shape;327;p38"/>
          <p:cNvSpPr txBox="1"/>
          <p:nvPr/>
        </p:nvSpPr>
        <p:spPr>
          <a:xfrm>
            <a:off x="4537850" y="532475"/>
            <a:ext cx="26616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updateDisplay()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4921679" y="2918900"/>
            <a:ext cx="3901746" cy="1935400"/>
          </a:xfrm>
          <a:prstGeom prst="rect">
            <a:avLst/>
          </a:prstGeom>
          <a:noFill/>
          <a:ln>
            <a:noFill/>
          </a:ln>
        </p:spPr>
      </p:pic>
      <p:pic>
        <p:nvPicPr>
          <p:cNvPr id="333" name="Google Shape;333;p39"/>
          <p:cNvPicPr preferRelativeResize="0"/>
          <p:nvPr/>
        </p:nvPicPr>
        <p:blipFill>
          <a:blip r:embed="rId4">
            <a:alphaModFix/>
          </a:blip>
          <a:stretch>
            <a:fillRect/>
          </a:stretch>
        </p:blipFill>
        <p:spPr>
          <a:xfrm>
            <a:off x="308325" y="2918900"/>
            <a:ext cx="3886200" cy="1935389"/>
          </a:xfrm>
          <a:prstGeom prst="rect">
            <a:avLst/>
          </a:prstGeom>
          <a:noFill/>
          <a:ln>
            <a:noFill/>
          </a:ln>
        </p:spPr>
      </p:pic>
      <p:sp>
        <p:nvSpPr>
          <p:cNvPr id="334" name="Google Shape;334;p39"/>
          <p:cNvSpPr txBox="1"/>
          <p:nvPr>
            <p:ph idx="4294967295" type="title"/>
          </p:nvPr>
        </p:nvSpPr>
        <p:spPr>
          <a:xfrm>
            <a:off x="0" y="218350"/>
            <a:ext cx="453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E85B9"/>
                </a:solidFill>
              </a:rPr>
              <a:t>Weapon Authorisation</a:t>
            </a:r>
            <a:endParaRPr>
              <a:solidFill>
                <a:srgbClr val="5E85B9"/>
              </a:solidFill>
            </a:endParaRPr>
          </a:p>
        </p:txBody>
      </p:sp>
      <p:sp>
        <p:nvSpPr>
          <p:cNvPr id="335" name="Google Shape;335;p39"/>
          <p:cNvSpPr txBox="1"/>
          <p:nvPr>
            <p:ph idx="4294967295" type="title"/>
          </p:nvPr>
        </p:nvSpPr>
        <p:spPr>
          <a:xfrm>
            <a:off x="4539425" y="255275"/>
            <a:ext cx="46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Weapon Firing</a:t>
            </a:r>
            <a:endParaRPr>
              <a:solidFill>
                <a:schemeClr val="lt1"/>
              </a:solidFill>
            </a:endParaRPr>
          </a:p>
        </p:txBody>
      </p:sp>
      <p:sp>
        <p:nvSpPr>
          <p:cNvPr id="336" name="Google Shape;336;p39"/>
          <p:cNvSpPr txBox="1"/>
          <p:nvPr/>
        </p:nvSpPr>
        <p:spPr>
          <a:xfrm>
            <a:off x="341625" y="1304075"/>
            <a:ext cx="37149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i="1" lang="en"/>
              <a:t>Requirement: </a:t>
            </a:r>
            <a:r>
              <a:rPr lang="en">
                <a:solidFill>
                  <a:schemeClr val="dk1"/>
                </a:solidFill>
              </a:rPr>
              <a:t>allow an authorised operator to authorise and un-authorise the firing of selected weapons against a track</a:t>
            </a:r>
            <a:endParaRPr/>
          </a:p>
        </p:txBody>
      </p:sp>
      <p:sp>
        <p:nvSpPr>
          <p:cNvPr id="337" name="Google Shape;337;p39"/>
          <p:cNvSpPr txBox="1"/>
          <p:nvPr/>
        </p:nvSpPr>
        <p:spPr>
          <a:xfrm>
            <a:off x="4988200" y="1304075"/>
            <a:ext cx="37149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i="1" lang="en"/>
              <a:t>Requirement: </a:t>
            </a:r>
            <a:r>
              <a:rPr lang="en">
                <a:solidFill>
                  <a:schemeClr val="dk1"/>
                </a:solidFill>
              </a:rPr>
              <a:t>allow authorised operators to fire weapons that have been authorised for firing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Alerts </a:t>
            </a:r>
            <a:endParaRPr/>
          </a:p>
        </p:txBody>
      </p:sp>
      <p:grpSp>
        <p:nvGrpSpPr>
          <p:cNvPr id="343" name="Google Shape;343;p40"/>
          <p:cNvGrpSpPr/>
          <p:nvPr/>
        </p:nvGrpSpPr>
        <p:grpSpPr>
          <a:xfrm>
            <a:off x="5898454" y="445021"/>
            <a:ext cx="6309982" cy="4965066"/>
            <a:chOff x="4346475" y="974007"/>
            <a:chExt cx="4196304" cy="3444136"/>
          </a:xfrm>
        </p:grpSpPr>
        <p:sp>
          <p:nvSpPr>
            <p:cNvPr id="344" name="Google Shape;344;p40"/>
            <p:cNvSpPr/>
            <p:nvPr/>
          </p:nvSpPr>
          <p:spPr>
            <a:xfrm>
              <a:off x="6014709" y="3844131"/>
              <a:ext cx="839100" cy="419400"/>
            </a:xfrm>
            <a:custGeom>
              <a:rect b="b" l="l" r="r" t="t"/>
              <a:pathLst>
                <a:path extrusionOk="0" h="120000" w="120000">
                  <a:moveTo>
                    <a:pt x="120000" y="120000"/>
                  </a:moveTo>
                  <a:lnTo>
                    <a:pt x="0" y="120000"/>
                  </a:lnTo>
                  <a:lnTo>
                    <a:pt x="9286" y="0"/>
                  </a:lnTo>
                  <a:lnTo>
                    <a:pt x="111441" y="0"/>
                  </a:lnTo>
                  <a:lnTo>
                    <a:pt x="120000" y="120000"/>
                  </a:lnTo>
                  <a:close/>
                </a:path>
              </a:pathLst>
            </a:custGeom>
            <a:solidFill>
              <a:srgbClr val="B7B7B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5" name="Google Shape;345;p40"/>
            <p:cNvSpPr/>
            <p:nvPr/>
          </p:nvSpPr>
          <p:spPr>
            <a:xfrm>
              <a:off x="5947589" y="4418143"/>
              <a:ext cx="1258500" cy="0"/>
            </a:xfrm>
            <a:custGeom>
              <a:rect b="b" l="l" r="r" t="t"/>
              <a:pathLst>
                <a:path extrusionOk="0" h="120000" w="12000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6" name="Google Shape;346;p40"/>
            <p:cNvSpPr/>
            <p:nvPr/>
          </p:nvSpPr>
          <p:spPr>
            <a:xfrm>
              <a:off x="4346475" y="974007"/>
              <a:ext cx="4194900" cy="25596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7" name="Google Shape;347;p40"/>
            <p:cNvSpPr/>
            <p:nvPr/>
          </p:nvSpPr>
          <p:spPr>
            <a:xfrm>
              <a:off x="4347879" y="3533698"/>
              <a:ext cx="4194900" cy="419400"/>
            </a:xfrm>
            <a:custGeom>
              <a:rect b="b" l="l" r="r" t="t"/>
              <a:pathLst>
                <a:path extrusionOk="0" h="120000" w="12000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8" name="Google Shape;348;p40"/>
            <p:cNvSpPr/>
            <p:nvPr/>
          </p:nvSpPr>
          <p:spPr>
            <a:xfrm>
              <a:off x="6410441" y="3711977"/>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9" name="Google Shape;349;p40"/>
            <p:cNvSpPr/>
            <p:nvPr/>
          </p:nvSpPr>
          <p:spPr>
            <a:xfrm>
              <a:off x="6449595" y="1059312"/>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50" name="Google Shape;350;p40"/>
            <p:cNvSpPr/>
            <p:nvPr/>
          </p:nvSpPr>
          <p:spPr>
            <a:xfrm>
              <a:off x="4462057" y="1097605"/>
              <a:ext cx="3944400" cy="23124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grpSp>
      <p:pic>
        <p:nvPicPr>
          <p:cNvPr id="351" name="Google Shape;351;p40"/>
          <p:cNvPicPr preferRelativeResize="0"/>
          <p:nvPr/>
        </p:nvPicPr>
        <p:blipFill rotWithShape="1">
          <a:blip r:embed="rId3">
            <a:alphaModFix/>
          </a:blip>
          <a:srcRect b="0" l="0" r="0" t="11126"/>
          <a:stretch/>
        </p:blipFill>
        <p:spPr>
          <a:xfrm>
            <a:off x="6067375" y="600325"/>
            <a:ext cx="3076625" cy="3395850"/>
          </a:xfrm>
          <a:prstGeom prst="rect">
            <a:avLst/>
          </a:prstGeom>
          <a:noFill/>
          <a:ln>
            <a:noFill/>
          </a:ln>
        </p:spPr>
      </p:pic>
      <p:sp>
        <p:nvSpPr>
          <p:cNvPr id="352" name="Google Shape;352;p40"/>
          <p:cNvSpPr/>
          <p:nvPr/>
        </p:nvSpPr>
        <p:spPr>
          <a:xfrm>
            <a:off x="6073300" y="600325"/>
            <a:ext cx="3064800" cy="2624400"/>
          </a:xfrm>
          <a:prstGeom prst="rect">
            <a:avLst/>
          </a:prstGeom>
          <a:solidFill>
            <a:srgbClr val="A5A5A5">
              <a:alpha val="5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40"/>
          <p:cNvPicPr preferRelativeResize="0"/>
          <p:nvPr/>
        </p:nvPicPr>
        <p:blipFill>
          <a:blip r:embed="rId4">
            <a:alphaModFix/>
          </a:blip>
          <a:stretch>
            <a:fillRect/>
          </a:stretch>
        </p:blipFill>
        <p:spPr>
          <a:xfrm>
            <a:off x="259512" y="3221475"/>
            <a:ext cx="5251125" cy="512975"/>
          </a:xfrm>
          <a:prstGeom prst="rect">
            <a:avLst/>
          </a:prstGeom>
          <a:noFill/>
          <a:ln>
            <a:noFill/>
          </a:ln>
        </p:spPr>
      </p:pic>
      <p:pic>
        <p:nvPicPr>
          <p:cNvPr id="354" name="Google Shape;354;p40"/>
          <p:cNvPicPr preferRelativeResize="0"/>
          <p:nvPr/>
        </p:nvPicPr>
        <p:blipFill>
          <a:blip r:embed="rId5">
            <a:alphaModFix/>
          </a:blip>
          <a:stretch>
            <a:fillRect/>
          </a:stretch>
        </p:blipFill>
        <p:spPr>
          <a:xfrm>
            <a:off x="259550" y="1995925"/>
            <a:ext cx="5251125" cy="276112"/>
          </a:xfrm>
          <a:prstGeom prst="rect">
            <a:avLst/>
          </a:prstGeom>
          <a:noFill/>
          <a:ln>
            <a:noFill/>
          </a:ln>
        </p:spPr>
      </p:pic>
      <p:sp>
        <p:nvSpPr>
          <p:cNvPr id="355" name="Google Shape;355;p40"/>
          <p:cNvSpPr txBox="1"/>
          <p:nvPr/>
        </p:nvSpPr>
        <p:spPr>
          <a:xfrm>
            <a:off x="259500" y="1467650"/>
            <a:ext cx="52512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Array of alerts</a:t>
            </a:r>
            <a:endParaRPr/>
          </a:p>
        </p:txBody>
      </p:sp>
      <p:sp>
        <p:nvSpPr>
          <p:cNvPr id="356" name="Google Shape;356;p40"/>
          <p:cNvSpPr txBox="1"/>
          <p:nvPr/>
        </p:nvSpPr>
        <p:spPr>
          <a:xfrm>
            <a:off x="259513" y="2728650"/>
            <a:ext cx="5251200" cy="39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Function that adds random alerts to the display</a:t>
            </a:r>
            <a:endParaRPr/>
          </a:p>
        </p:txBody>
      </p:sp>
      <p:sp>
        <p:nvSpPr>
          <p:cNvPr id="357" name="Google Shape;357;p40"/>
          <p:cNvSpPr/>
          <p:nvPr/>
        </p:nvSpPr>
        <p:spPr>
          <a:xfrm>
            <a:off x="6040725" y="3221475"/>
            <a:ext cx="3076500" cy="81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1"/>
          <p:cNvSpPr/>
          <p:nvPr/>
        </p:nvSpPr>
        <p:spPr>
          <a:xfrm>
            <a:off x="-8850" y="165025"/>
            <a:ext cx="9161700" cy="3304500"/>
          </a:xfrm>
          <a:prstGeom prst="rect">
            <a:avLst/>
          </a:prstGeom>
          <a:solidFill>
            <a:srgbClr val="4E6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41"/>
          <p:cNvGrpSpPr/>
          <p:nvPr/>
        </p:nvGrpSpPr>
        <p:grpSpPr>
          <a:xfrm>
            <a:off x="1476948" y="284830"/>
            <a:ext cx="6051102" cy="4858678"/>
            <a:chOff x="3811132" y="710748"/>
            <a:chExt cx="5063260" cy="4148462"/>
          </a:xfrm>
        </p:grpSpPr>
        <p:grpSp>
          <p:nvGrpSpPr>
            <p:cNvPr id="364" name="Google Shape;364;p41"/>
            <p:cNvGrpSpPr/>
            <p:nvPr/>
          </p:nvGrpSpPr>
          <p:grpSpPr>
            <a:xfrm>
              <a:off x="3811132" y="710748"/>
              <a:ext cx="5063260" cy="4148462"/>
              <a:chOff x="1990032" y="790623"/>
              <a:chExt cx="5063260" cy="4148462"/>
            </a:xfrm>
          </p:grpSpPr>
          <p:grpSp>
            <p:nvGrpSpPr>
              <p:cNvPr id="365" name="Google Shape;365;p41"/>
              <p:cNvGrpSpPr/>
              <p:nvPr/>
            </p:nvGrpSpPr>
            <p:grpSpPr>
              <a:xfrm>
                <a:off x="1990032" y="790623"/>
                <a:ext cx="5063260" cy="4148462"/>
                <a:chOff x="4346475" y="974007"/>
                <a:chExt cx="4196304" cy="3444136"/>
              </a:xfrm>
            </p:grpSpPr>
            <p:sp>
              <p:nvSpPr>
                <p:cNvPr id="366" name="Google Shape;366;p41"/>
                <p:cNvSpPr/>
                <p:nvPr/>
              </p:nvSpPr>
              <p:spPr>
                <a:xfrm>
                  <a:off x="6014709" y="3844131"/>
                  <a:ext cx="839100" cy="419400"/>
                </a:xfrm>
                <a:custGeom>
                  <a:rect b="b" l="l" r="r" t="t"/>
                  <a:pathLst>
                    <a:path extrusionOk="0" h="120000" w="120000">
                      <a:moveTo>
                        <a:pt x="120000" y="120000"/>
                      </a:moveTo>
                      <a:lnTo>
                        <a:pt x="0" y="120000"/>
                      </a:lnTo>
                      <a:lnTo>
                        <a:pt x="9286" y="0"/>
                      </a:lnTo>
                      <a:lnTo>
                        <a:pt x="111441" y="0"/>
                      </a:lnTo>
                      <a:lnTo>
                        <a:pt x="120000" y="120000"/>
                      </a:lnTo>
                      <a:close/>
                    </a:path>
                  </a:pathLst>
                </a:custGeom>
                <a:solidFill>
                  <a:srgbClr val="B7B7B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67" name="Google Shape;367;p41"/>
                <p:cNvSpPr/>
                <p:nvPr/>
              </p:nvSpPr>
              <p:spPr>
                <a:xfrm>
                  <a:off x="5947589" y="4418143"/>
                  <a:ext cx="1258500" cy="0"/>
                </a:xfrm>
                <a:custGeom>
                  <a:rect b="b" l="l" r="r" t="t"/>
                  <a:pathLst>
                    <a:path extrusionOk="0" h="120000" w="12000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68" name="Google Shape;368;p41"/>
                <p:cNvSpPr/>
                <p:nvPr/>
              </p:nvSpPr>
              <p:spPr>
                <a:xfrm>
                  <a:off x="4346475" y="974007"/>
                  <a:ext cx="4194900" cy="25596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69" name="Google Shape;369;p41"/>
                <p:cNvSpPr/>
                <p:nvPr/>
              </p:nvSpPr>
              <p:spPr>
                <a:xfrm>
                  <a:off x="4347879" y="3533698"/>
                  <a:ext cx="4194900" cy="419400"/>
                </a:xfrm>
                <a:custGeom>
                  <a:rect b="b" l="l" r="r" t="t"/>
                  <a:pathLst>
                    <a:path extrusionOk="0" h="120000" w="12000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70" name="Google Shape;370;p41"/>
                <p:cNvSpPr/>
                <p:nvPr/>
              </p:nvSpPr>
              <p:spPr>
                <a:xfrm>
                  <a:off x="6410441" y="3711977"/>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71" name="Google Shape;371;p41"/>
                <p:cNvSpPr/>
                <p:nvPr/>
              </p:nvSpPr>
              <p:spPr>
                <a:xfrm>
                  <a:off x="6449595" y="1059312"/>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72" name="Google Shape;372;p41"/>
                <p:cNvSpPr/>
                <p:nvPr/>
              </p:nvSpPr>
              <p:spPr>
                <a:xfrm>
                  <a:off x="4462057" y="1097605"/>
                  <a:ext cx="3944400" cy="2312400"/>
                </a:xfrm>
                <a:custGeom>
                  <a:rect b="b" l="l" r="r" t="t"/>
                  <a:pathLst>
                    <a:path extrusionOk="0" h="120000" w="12000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pic>
              <p:nvPicPr>
                <p:cNvPr descr="Outline-Browsers-Presentation.png" id="373" name="Google Shape;373;p41"/>
                <p:cNvPicPr preferRelativeResize="0"/>
                <p:nvPr/>
              </p:nvPicPr>
              <p:blipFill>
                <a:blip r:embed="rId3">
                  <a:alphaModFix/>
                </a:blip>
                <a:stretch>
                  <a:fillRect/>
                </a:stretch>
              </p:blipFill>
              <p:spPr>
                <a:xfrm>
                  <a:off x="4475425" y="1228925"/>
                  <a:ext cx="3917650" cy="2135125"/>
                </a:xfrm>
                <a:prstGeom prst="rect">
                  <a:avLst/>
                </a:prstGeom>
                <a:noFill/>
                <a:ln>
                  <a:noFill/>
                </a:ln>
              </p:spPr>
            </p:pic>
            <p:sp>
              <p:nvSpPr>
                <p:cNvPr id="374" name="Google Shape;374;p41"/>
                <p:cNvSpPr txBox="1"/>
                <p:nvPr/>
              </p:nvSpPr>
              <p:spPr>
                <a:xfrm>
                  <a:off x="5233675" y="1784025"/>
                  <a:ext cx="24123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This is your App Demo</a:t>
                  </a:r>
                  <a:endParaRPr>
                    <a:solidFill>
                      <a:srgbClr val="FFFFFF"/>
                    </a:solidFill>
                    <a:latin typeface="Open Sans"/>
                    <a:ea typeface="Open Sans"/>
                    <a:cs typeface="Open Sans"/>
                    <a:sym typeface="Open Sans"/>
                  </a:endParaRPr>
                </a:p>
              </p:txBody>
            </p:sp>
          </p:grpSp>
          <p:pic>
            <p:nvPicPr>
              <p:cNvPr id="375" name="Google Shape;375;p41"/>
              <p:cNvPicPr preferRelativeResize="0"/>
              <p:nvPr/>
            </p:nvPicPr>
            <p:blipFill>
              <a:blip r:embed="rId4">
                <a:alphaModFix/>
              </a:blip>
              <a:stretch>
                <a:fillRect/>
              </a:stretch>
            </p:blipFill>
            <p:spPr>
              <a:xfrm>
                <a:off x="2126089" y="928020"/>
                <a:ext cx="4803156" cy="2821465"/>
              </a:xfrm>
              <a:prstGeom prst="rect">
                <a:avLst/>
              </a:prstGeom>
              <a:noFill/>
              <a:ln>
                <a:noFill/>
              </a:ln>
            </p:spPr>
          </p:pic>
        </p:grpSp>
        <p:sp>
          <p:nvSpPr>
            <p:cNvPr id="376" name="Google Shape;376;p41"/>
            <p:cNvSpPr txBox="1"/>
            <p:nvPr/>
          </p:nvSpPr>
          <p:spPr>
            <a:xfrm>
              <a:off x="5405563" y="3814750"/>
              <a:ext cx="18744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UI</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Cesium JS</a:t>
            </a:r>
            <a:endParaRPr/>
          </a:p>
        </p:txBody>
      </p:sp>
      <p:sp>
        <p:nvSpPr>
          <p:cNvPr id="382" name="Google Shape;382;p42"/>
          <p:cNvSpPr txBox="1"/>
          <p:nvPr/>
        </p:nvSpPr>
        <p:spPr>
          <a:xfrm>
            <a:off x="259500" y="2763050"/>
            <a:ext cx="52512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Adding a Track to our Map</a:t>
            </a:r>
            <a:endParaRPr/>
          </a:p>
        </p:txBody>
      </p:sp>
      <p:pic>
        <p:nvPicPr>
          <p:cNvPr id="383" name="Google Shape;383;p42"/>
          <p:cNvPicPr preferRelativeResize="0"/>
          <p:nvPr/>
        </p:nvPicPr>
        <p:blipFill>
          <a:blip r:embed="rId3">
            <a:alphaModFix/>
          </a:blip>
          <a:stretch>
            <a:fillRect/>
          </a:stretch>
        </p:blipFill>
        <p:spPr>
          <a:xfrm>
            <a:off x="370475" y="3160850"/>
            <a:ext cx="6984274" cy="1798650"/>
          </a:xfrm>
          <a:prstGeom prst="rect">
            <a:avLst/>
          </a:prstGeom>
          <a:noFill/>
          <a:ln>
            <a:noFill/>
          </a:ln>
        </p:spPr>
      </p:pic>
      <p:pic>
        <p:nvPicPr>
          <p:cNvPr id="384" name="Google Shape;384;p42"/>
          <p:cNvPicPr preferRelativeResize="0"/>
          <p:nvPr/>
        </p:nvPicPr>
        <p:blipFill>
          <a:blip r:embed="rId4">
            <a:alphaModFix/>
          </a:blip>
          <a:stretch>
            <a:fillRect/>
          </a:stretch>
        </p:blipFill>
        <p:spPr>
          <a:xfrm>
            <a:off x="3900400" y="165550"/>
            <a:ext cx="4885500" cy="2900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Apache Kafka</a:t>
            </a:r>
            <a:endParaRPr/>
          </a:p>
        </p:txBody>
      </p:sp>
      <p:sp>
        <p:nvSpPr>
          <p:cNvPr id="390" name="Google Shape;390;p43"/>
          <p:cNvSpPr txBox="1"/>
          <p:nvPr/>
        </p:nvSpPr>
        <p:spPr>
          <a:xfrm>
            <a:off x="370475" y="1017725"/>
            <a:ext cx="52512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Kafka-node, Socket.io, protobufjs</a:t>
            </a:r>
            <a:endParaRPr/>
          </a:p>
        </p:txBody>
      </p:sp>
      <p:sp>
        <p:nvSpPr>
          <p:cNvPr id="391" name="Google Shape;391;p43"/>
          <p:cNvSpPr txBox="1"/>
          <p:nvPr/>
        </p:nvSpPr>
        <p:spPr>
          <a:xfrm>
            <a:off x="240375" y="1433738"/>
            <a:ext cx="1971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Socket.io (Client Side)</a:t>
            </a:r>
            <a:endParaRPr/>
          </a:p>
        </p:txBody>
      </p:sp>
      <p:pic>
        <p:nvPicPr>
          <p:cNvPr id="392" name="Google Shape;392;p43"/>
          <p:cNvPicPr preferRelativeResize="0"/>
          <p:nvPr/>
        </p:nvPicPr>
        <p:blipFill>
          <a:blip r:embed="rId3">
            <a:alphaModFix/>
          </a:blip>
          <a:stretch>
            <a:fillRect/>
          </a:stretch>
        </p:blipFill>
        <p:spPr>
          <a:xfrm>
            <a:off x="304800" y="1747675"/>
            <a:ext cx="4309509" cy="3270775"/>
          </a:xfrm>
          <a:prstGeom prst="rect">
            <a:avLst/>
          </a:prstGeom>
          <a:noFill/>
          <a:ln>
            <a:noFill/>
          </a:ln>
        </p:spPr>
      </p:pic>
      <p:pic>
        <p:nvPicPr>
          <p:cNvPr id="393" name="Google Shape;393;p43"/>
          <p:cNvPicPr preferRelativeResize="0"/>
          <p:nvPr/>
        </p:nvPicPr>
        <p:blipFill>
          <a:blip r:embed="rId4">
            <a:alphaModFix/>
          </a:blip>
          <a:stretch>
            <a:fillRect/>
          </a:stretch>
        </p:blipFill>
        <p:spPr>
          <a:xfrm>
            <a:off x="5688800" y="145450"/>
            <a:ext cx="3141665" cy="3270775"/>
          </a:xfrm>
          <a:prstGeom prst="rect">
            <a:avLst/>
          </a:prstGeom>
          <a:noFill/>
          <a:ln>
            <a:noFill/>
          </a:ln>
        </p:spPr>
      </p:pic>
      <p:sp>
        <p:nvSpPr>
          <p:cNvPr id="394" name="Google Shape;394;p43"/>
          <p:cNvSpPr txBox="1"/>
          <p:nvPr/>
        </p:nvSpPr>
        <p:spPr>
          <a:xfrm>
            <a:off x="5621675" y="3416225"/>
            <a:ext cx="32088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Kafka-node &amp; protobufjs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4"/>
          <p:cNvSpPr txBox="1"/>
          <p:nvPr>
            <p:ph type="title"/>
          </p:nvPr>
        </p:nvSpPr>
        <p:spPr>
          <a:xfrm>
            <a:off x="2532625" y="1515700"/>
            <a:ext cx="6424500" cy="80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 you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p:nvPr/>
        </p:nvSpPr>
        <p:spPr>
          <a:xfrm>
            <a:off x="0" y="0"/>
            <a:ext cx="1340400" cy="5143500"/>
          </a:xfrm>
          <a:prstGeom prst="rect">
            <a:avLst/>
          </a:prstGeom>
          <a:solidFill>
            <a:srgbClr val="648DC6">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txBox="1"/>
          <p:nvPr>
            <p:ph idx="4294967295" type="title"/>
          </p:nvPr>
        </p:nvSpPr>
        <p:spPr>
          <a:xfrm>
            <a:off x="1524800" y="305450"/>
            <a:ext cx="761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System Architecture &amp; Work Distribution</a:t>
            </a:r>
            <a:endParaRPr>
              <a:solidFill>
                <a:srgbClr val="5E85B9"/>
              </a:solidFill>
            </a:endParaRPr>
          </a:p>
        </p:txBody>
      </p:sp>
      <p:pic>
        <p:nvPicPr>
          <p:cNvPr id="187" name="Google Shape;187;p27"/>
          <p:cNvPicPr preferRelativeResize="0"/>
          <p:nvPr/>
        </p:nvPicPr>
        <p:blipFill>
          <a:blip r:embed="rId3">
            <a:alphaModFix/>
          </a:blip>
          <a:stretch>
            <a:fillRect/>
          </a:stretch>
        </p:blipFill>
        <p:spPr>
          <a:xfrm>
            <a:off x="2939575" y="943850"/>
            <a:ext cx="5225725" cy="4014525"/>
          </a:xfrm>
          <a:prstGeom prst="rect">
            <a:avLst/>
          </a:prstGeom>
          <a:noFill/>
          <a:ln>
            <a:noFill/>
          </a:ln>
        </p:spPr>
      </p:pic>
      <p:grpSp>
        <p:nvGrpSpPr>
          <p:cNvPr id="188" name="Google Shape;188;p27"/>
          <p:cNvGrpSpPr/>
          <p:nvPr/>
        </p:nvGrpSpPr>
        <p:grpSpPr>
          <a:xfrm>
            <a:off x="1739275" y="2826688"/>
            <a:ext cx="1200300" cy="1109400"/>
            <a:chOff x="760800" y="2748475"/>
            <a:chExt cx="1200300" cy="1109400"/>
          </a:xfrm>
        </p:grpSpPr>
        <p:sp>
          <p:nvSpPr>
            <p:cNvPr id="189" name="Google Shape;189;p27"/>
            <p:cNvSpPr/>
            <p:nvPr/>
          </p:nvSpPr>
          <p:spPr>
            <a:xfrm>
              <a:off x="760800" y="2796775"/>
              <a:ext cx="267900" cy="257100"/>
            </a:xfrm>
            <a:prstGeom prst="rect">
              <a:avLst/>
            </a:prstGeom>
            <a:solidFill>
              <a:srgbClr val="DAE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nvSpPr>
          <p:spPr>
            <a:xfrm>
              <a:off x="1028700" y="2748475"/>
              <a:ext cx="932400" cy="3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Christian</a:t>
              </a:r>
              <a:endParaRPr/>
            </a:p>
          </p:txBody>
        </p:sp>
        <p:sp>
          <p:nvSpPr>
            <p:cNvPr id="191" name="Google Shape;191;p27"/>
            <p:cNvSpPr/>
            <p:nvPr/>
          </p:nvSpPr>
          <p:spPr>
            <a:xfrm>
              <a:off x="760800" y="3150475"/>
              <a:ext cx="267900" cy="257100"/>
            </a:xfrm>
            <a:prstGeom prst="rect">
              <a:avLst/>
            </a:prstGeom>
            <a:solidFill>
              <a:srgbClr val="FFE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nvSpPr>
          <p:spPr>
            <a:xfrm>
              <a:off x="1028700" y="3102175"/>
              <a:ext cx="932400" cy="3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Jared</a:t>
              </a:r>
              <a:endParaRPr/>
            </a:p>
          </p:txBody>
        </p:sp>
        <p:sp>
          <p:nvSpPr>
            <p:cNvPr id="193" name="Google Shape;193;p27"/>
            <p:cNvSpPr/>
            <p:nvPr/>
          </p:nvSpPr>
          <p:spPr>
            <a:xfrm>
              <a:off x="760800" y="3552475"/>
              <a:ext cx="267900" cy="257100"/>
            </a:xfrm>
            <a:prstGeom prst="rect">
              <a:avLst/>
            </a:prstGeom>
            <a:solidFill>
              <a:srgbClr val="E1D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txBox="1"/>
            <p:nvPr/>
          </p:nvSpPr>
          <p:spPr>
            <a:xfrm>
              <a:off x="1028700" y="3504175"/>
              <a:ext cx="932400" cy="3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Jennifer</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Work Overview</a:t>
            </a:r>
            <a:endParaRPr>
              <a:solidFill>
                <a:srgbClr val="5E85B9"/>
              </a:solidFill>
            </a:endParaRPr>
          </a:p>
        </p:txBody>
      </p:sp>
      <p:sp>
        <p:nvSpPr>
          <p:cNvPr id="200" name="Google Shape;200;p28"/>
          <p:cNvSpPr/>
          <p:nvPr/>
        </p:nvSpPr>
        <p:spPr>
          <a:xfrm>
            <a:off x="5620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FFFFFF"/>
                </a:solidFill>
                <a:latin typeface="Muli"/>
                <a:ea typeface="Muli"/>
                <a:cs typeface="Muli"/>
                <a:sym typeface="Muli"/>
              </a:rPr>
              <a:t>Web Server, Framework, UI Architecture</a:t>
            </a:r>
            <a:endParaRPr u="sng">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Node.js, Express, OOP</a:t>
            </a:r>
            <a:endParaRPr>
              <a:solidFill>
                <a:srgbClr val="FFFFFF"/>
              </a:solidFill>
              <a:latin typeface="Muli"/>
              <a:ea typeface="Muli"/>
              <a:cs typeface="Muli"/>
              <a:sym typeface="Muli"/>
            </a:endParaRPr>
          </a:p>
        </p:txBody>
      </p:sp>
      <p:sp>
        <p:nvSpPr>
          <p:cNvPr id="201" name="Google Shape;201;p28"/>
          <p:cNvSpPr/>
          <p:nvPr/>
        </p:nvSpPr>
        <p:spPr>
          <a:xfrm>
            <a:off x="3258588" y="31058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lt1"/>
                </a:solidFill>
                <a:latin typeface="Muli"/>
                <a:ea typeface="Muli"/>
                <a:cs typeface="Muli"/>
                <a:sym typeface="Muli"/>
              </a:rPr>
              <a:t>Window Manager</a:t>
            </a:r>
            <a:endParaRPr u="sng">
              <a:solidFill>
                <a:schemeClr val="lt1"/>
              </a:solidFill>
              <a:latin typeface="Muli"/>
              <a:ea typeface="Muli"/>
              <a:cs typeface="Muli"/>
              <a:sym typeface="Muli"/>
            </a:endParaRPr>
          </a:p>
          <a:p>
            <a:pPr indent="0" lvl="0" marL="0" rtl="0" algn="ctr">
              <a:spcBef>
                <a:spcPts val="0"/>
              </a:spcBef>
              <a:spcAft>
                <a:spcPts val="0"/>
              </a:spcAft>
              <a:buClr>
                <a:schemeClr val="dk1"/>
              </a:buClr>
              <a:buSzPts val="1100"/>
              <a:buFont typeface="Arial"/>
              <a:buNone/>
            </a:pPr>
            <a:r>
              <a:rPr lang="en">
                <a:solidFill>
                  <a:schemeClr val="lt1"/>
                </a:solidFill>
                <a:latin typeface="Muli"/>
                <a:ea typeface="Muli"/>
                <a:cs typeface="Muli"/>
                <a:sym typeface="Muli"/>
              </a:rPr>
              <a:t>GoldenLayout</a:t>
            </a:r>
            <a:endParaRPr>
              <a:solidFill>
                <a:srgbClr val="FFFFFF"/>
              </a:solidFill>
              <a:latin typeface="Muli"/>
              <a:ea typeface="Muli"/>
              <a:cs typeface="Muli"/>
              <a:sym typeface="Muli"/>
            </a:endParaRPr>
          </a:p>
        </p:txBody>
      </p:sp>
      <p:sp>
        <p:nvSpPr>
          <p:cNvPr id="202" name="Google Shape;202;p28"/>
          <p:cNvSpPr/>
          <p:nvPr/>
        </p:nvSpPr>
        <p:spPr>
          <a:xfrm>
            <a:off x="59552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FFFFFF"/>
                </a:solidFill>
                <a:latin typeface="Muli"/>
                <a:ea typeface="Muli"/>
                <a:cs typeface="Muli"/>
                <a:sym typeface="Muli"/>
              </a:rPr>
              <a:t>Modules</a:t>
            </a:r>
            <a:endParaRPr u="sng">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Track Table, Map, Messaging</a:t>
            </a:r>
            <a:endParaRPr>
              <a:solidFill>
                <a:srgbClr val="FFFFFF"/>
              </a:solidFill>
              <a:latin typeface="Muli"/>
              <a:ea typeface="Muli"/>
              <a:cs typeface="Muli"/>
              <a:sym typeface="Muli"/>
            </a:endParaRPr>
          </a:p>
        </p:txBody>
      </p:sp>
      <p:pic>
        <p:nvPicPr>
          <p:cNvPr id="203" name="Google Shape;203;p28"/>
          <p:cNvPicPr preferRelativeResize="0"/>
          <p:nvPr/>
        </p:nvPicPr>
        <p:blipFill>
          <a:blip r:embed="rId3">
            <a:alphaModFix/>
          </a:blip>
          <a:stretch>
            <a:fillRect/>
          </a:stretch>
        </p:blipFill>
        <p:spPr>
          <a:xfrm>
            <a:off x="674725" y="3105800"/>
            <a:ext cx="1453989" cy="889349"/>
          </a:xfrm>
          <a:prstGeom prst="rect">
            <a:avLst/>
          </a:prstGeom>
          <a:noFill/>
          <a:ln>
            <a:noFill/>
          </a:ln>
        </p:spPr>
      </p:pic>
      <p:pic>
        <p:nvPicPr>
          <p:cNvPr id="204" name="Google Shape;204;p28"/>
          <p:cNvPicPr preferRelativeResize="0"/>
          <p:nvPr/>
        </p:nvPicPr>
        <p:blipFill>
          <a:blip r:embed="rId4">
            <a:alphaModFix/>
          </a:blip>
          <a:stretch>
            <a:fillRect/>
          </a:stretch>
        </p:blipFill>
        <p:spPr>
          <a:xfrm>
            <a:off x="1610675" y="3973453"/>
            <a:ext cx="1454000" cy="467347"/>
          </a:xfrm>
          <a:prstGeom prst="rect">
            <a:avLst/>
          </a:prstGeom>
          <a:noFill/>
          <a:ln>
            <a:noFill/>
          </a:ln>
        </p:spPr>
      </p:pic>
      <p:pic>
        <p:nvPicPr>
          <p:cNvPr id="205" name="Google Shape;205;p28"/>
          <p:cNvPicPr preferRelativeResize="0"/>
          <p:nvPr/>
        </p:nvPicPr>
        <p:blipFill rotWithShape="1">
          <a:blip r:embed="rId5">
            <a:alphaModFix/>
          </a:blip>
          <a:srcRect b="0" l="0" r="67612" t="0"/>
          <a:stretch/>
        </p:blipFill>
        <p:spPr>
          <a:xfrm>
            <a:off x="5955200" y="3105800"/>
            <a:ext cx="875600" cy="1468800"/>
          </a:xfrm>
          <a:prstGeom prst="rect">
            <a:avLst/>
          </a:prstGeom>
          <a:noFill/>
          <a:ln>
            <a:noFill/>
          </a:ln>
        </p:spPr>
      </p:pic>
      <p:pic>
        <p:nvPicPr>
          <p:cNvPr id="206" name="Google Shape;206;p28"/>
          <p:cNvPicPr preferRelativeResize="0"/>
          <p:nvPr/>
        </p:nvPicPr>
        <p:blipFill rotWithShape="1">
          <a:blip r:embed="rId6">
            <a:alphaModFix/>
          </a:blip>
          <a:srcRect b="0" l="0" r="74184" t="0"/>
          <a:stretch/>
        </p:blipFill>
        <p:spPr>
          <a:xfrm>
            <a:off x="7706400" y="3105800"/>
            <a:ext cx="875599" cy="1468800"/>
          </a:xfrm>
          <a:prstGeom prst="rect">
            <a:avLst/>
          </a:prstGeom>
          <a:noFill/>
          <a:ln>
            <a:noFill/>
          </a:ln>
        </p:spPr>
      </p:pic>
      <p:pic>
        <p:nvPicPr>
          <p:cNvPr id="207" name="Google Shape;207;p28"/>
          <p:cNvPicPr preferRelativeResize="0"/>
          <p:nvPr/>
        </p:nvPicPr>
        <p:blipFill>
          <a:blip r:embed="rId7">
            <a:alphaModFix/>
          </a:blip>
          <a:stretch>
            <a:fillRect/>
          </a:stretch>
        </p:blipFill>
        <p:spPr>
          <a:xfrm>
            <a:off x="3421738" y="1569288"/>
            <a:ext cx="2300526" cy="1454418"/>
          </a:xfrm>
          <a:prstGeom prst="rect">
            <a:avLst/>
          </a:prstGeom>
          <a:noFill/>
          <a:ln>
            <a:noFill/>
          </a:ln>
        </p:spPr>
      </p:pic>
      <p:pic>
        <p:nvPicPr>
          <p:cNvPr id="208" name="Google Shape;208;p28"/>
          <p:cNvPicPr preferRelativeResize="0"/>
          <p:nvPr/>
        </p:nvPicPr>
        <p:blipFill rotWithShape="1">
          <a:blip r:embed="rId8">
            <a:alphaModFix/>
          </a:blip>
          <a:srcRect b="26351" l="2053" r="45286" t="0"/>
          <a:stretch/>
        </p:blipFill>
        <p:spPr>
          <a:xfrm>
            <a:off x="6830800" y="3105800"/>
            <a:ext cx="875600" cy="146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Web Servers &amp; Frameworks</a:t>
            </a:r>
            <a:endParaRPr>
              <a:solidFill>
                <a:srgbClr val="5E85B9"/>
              </a:solidFill>
            </a:endParaRPr>
          </a:p>
        </p:txBody>
      </p:sp>
      <p:pic>
        <p:nvPicPr>
          <p:cNvPr id="214" name="Google Shape;214;p29"/>
          <p:cNvPicPr preferRelativeResize="0"/>
          <p:nvPr/>
        </p:nvPicPr>
        <p:blipFill>
          <a:blip r:embed="rId3">
            <a:alphaModFix/>
          </a:blip>
          <a:stretch>
            <a:fillRect/>
          </a:stretch>
        </p:blipFill>
        <p:spPr>
          <a:xfrm>
            <a:off x="651263" y="1212100"/>
            <a:ext cx="1964175" cy="1098675"/>
          </a:xfrm>
          <a:prstGeom prst="rect">
            <a:avLst/>
          </a:prstGeom>
          <a:noFill/>
          <a:ln>
            <a:noFill/>
          </a:ln>
        </p:spPr>
      </p:pic>
      <p:pic>
        <p:nvPicPr>
          <p:cNvPr id="215" name="Google Shape;215;p29"/>
          <p:cNvPicPr preferRelativeResize="0"/>
          <p:nvPr/>
        </p:nvPicPr>
        <p:blipFill>
          <a:blip r:embed="rId4">
            <a:alphaModFix/>
          </a:blip>
          <a:stretch>
            <a:fillRect/>
          </a:stretch>
        </p:blipFill>
        <p:spPr>
          <a:xfrm>
            <a:off x="6170100" y="1271575"/>
            <a:ext cx="2595276" cy="979700"/>
          </a:xfrm>
          <a:prstGeom prst="rect">
            <a:avLst/>
          </a:prstGeom>
          <a:noFill/>
          <a:ln>
            <a:noFill/>
          </a:ln>
        </p:spPr>
      </p:pic>
      <p:sp>
        <p:nvSpPr>
          <p:cNvPr id="216" name="Google Shape;216;p29"/>
          <p:cNvSpPr txBox="1"/>
          <p:nvPr/>
        </p:nvSpPr>
        <p:spPr>
          <a:xfrm>
            <a:off x="296375" y="2351325"/>
            <a:ext cx="2709300" cy="249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Written in Python</a:t>
            </a:r>
            <a:endParaRPr/>
          </a:p>
          <a:p>
            <a:pPr indent="-317500" lvl="1" marL="914400" rtl="0" algn="l">
              <a:spcBef>
                <a:spcPts val="0"/>
              </a:spcBef>
              <a:spcAft>
                <a:spcPts val="0"/>
              </a:spcAft>
              <a:buSzPts val="1400"/>
              <a:buChar char="○"/>
            </a:pPr>
            <a:r>
              <a:rPr lang="en"/>
              <a:t>Slow but powerful and flexible</a:t>
            </a:r>
            <a:endParaRPr/>
          </a:p>
          <a:p>
            <a:pPr indent="-317500" lvl="0" marL="457200" rtl="0" algn="l">
              <a:spcBef>
                <a:spcPts val="0"/>
              </a:spcBef>
              <a:spcAft>
                <a:spcPts val="0"/>
              </a:spcAft>
              <a:buSzPts val="1400"/>
              <a:buChar char="●"/>
            </a:pPr>
            <a:r>
              <a:rPr lang="en"/>
              <a:t>Easy to change architecture if necessary</a:t>
            </a:r>
            <a:endParaRPr/>
          </a:p>
          <a:p>
            <a:pPr indent="-317500" lvl="0" marL="457200" rtl="0" algn="l">
              <a:spcBef>
                <a:spcPts val="0"/>
              </a:spcBef>
              <a:spcAft>
                <a:spcPts val="0"/>
              </a:spcAft>
              <a:buSzPts val="1400"/>
              <a:buChar char="●"/>
            </a:pPr>
            <a:r>
              <a:rPr lang="en"/>
              <a:t>Relatively new; not much support</a:t>
            </a:r>
            <a:endParaRPr/>
          </a:p>
        </p:txBody>
      </p:sp>
      <p:sp>
        <p:nvSpPr>
          <p:cNvPr id="217" name="Google Shape;217;p29"/>
          <p:cNvSpPr txBox="1"/>
          <p:nvPr/>
        </p:nvSpPr>
        <p:spPr>
          <a:xfrm>
            <a:off x="3259675" y="2351325"/>
            <a:ext cx="2709300" cy="249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Written in Javascript</a:t>
            </a:r>
            <a:endParaRPr/>
          </a:p>
          <a:p>
            <a:pPr indent="-317500" lvl="1" marL="914400" rtl="0" algn="l">
              <a:spcBef>
                <a:spcPts val="0"/>
              </a:spcBef>
              <a:spcAft>
                <a:spcPts val="0"/>
              </a:spcAft>
              <a:buSzPts val="1400"/>
              <a:buChar char="○"/>
            </a:pPr>
            <a:r>
              <a:rPr lang="en"/>
              <a:t>Fas</a:t>
            </a:r>
            <a:r>
              <a:rPr lang="en"/>
              <a:t>t, </a:t>
            </a:r>
            <a:r>
              <a:rPr lang="en"/>
              <a:t>consistent and </a:t>
            </a:r>
            <a:r>
              <a:rPr lang="en"/>
              <a:t>flexible</a:t>
            </a:r>
            <a:endParaRPr/>
          </a:p>
          <a:p>
            <a:pPr indent="-317500" lvl="0" marL="457200" rtl="0" algn="l">
              <a:spcBef>
                <a:spcPts val="0"/>
              </a:spcBef>
              <a:spcAft>
                <a:spcPts val="0"/>
              </a:spcAft>
              <a:buSzPts val="1400"/>
              <a:buChar char="●"/>
            </a:pPr>
            <a:r>
              <a:rPr lang="en"/>
              <a:t>Large amount of plugins</a:t>
            </a:r>
            <a:endParaRPr/>
          </a:p>
          <a:p>
            <a:pPr indent="-317500" lvl="0" marL="457200" rtl="0" algn="l">
              <a:spcBef>
                <a:spcPts val="0"/>
              </a:spcBef>
              <a:spcAft>
                <a:spcPts val="0"/>
              </a:spcAft>
              <a:buSzPts val="1400"/>
              <a:buChar char="●"/>
            </a:pPr>
            <a:r>
              <a:rPr lang="en"/>
              <a:t>Full-stack - Javascript used for frontend &amp; backend</a:t>
            </a:r>
            <a:endParaRPr/>
          </a:p>
          <a:p>
            <a:pPr indent="-317500" lvl="0" marL="457200" rtl="0" algn="l">
              <a:spcBef>
                <a:spcPts val="0"/>
              </a:spcBef>
              <a:spcAft>
                <a:spcPts val="0"/>
              </a:spcAft>
              <a:buClr>
                <a:schemeClr val="dk1"/>
              </a:buClr>
              <a:buSzPts val="1400"/>
              <a:buChar char="●"/>
            </a:pPr>
            <a:r>
              <a:rPr lang="en">
                <a:solidFill>
                  <a:schemeClr val="dk1"/>
                </a:solidFill>
              </a:rPr>
              <a:t>Easy to change architecture if necessary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Relatively new; lots of support</a:t>
            </a:r>
            <a:endParaRPr>
              <a:solidFill>
                <a:schemeClr val="dk1"/>
              </a:solidFill>
            </a:endParaRPr>
          </a:p>
        </p:txBody>
      </p:sp>
      <p:sp>
        <p:nvSpPr>
          <p:cNvPr id="218" name="Google Shape;218;p29"/>
          <p:cNvSpPr txBox="1"/>
          <p:nvPr/>
        </p:nvSpPr>
        <p:spPr>
          <a:xfrm>
            <a:off x="6166550" y="2351325"/>
            <a:ext cx="2663700" cy="249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Written in Ruby</a:t>
            </a:r>
            <a:endParaRPr/>
          </a:p>
          <a:p>
            <a:pPr indent="-317500" lvl="1" marL="914400" rtl="0" algn="l">
              <a:spcBef>
                <a:spcPts val="0"/>
              </a:spcBef>
              <a:spcAft>
                <a:spcPts val="0"/>
              </a:spcAft>
              <a:buSzPts val="1400"/>
              <a:buChar char="○"/>
            </a:pPr>
            <a:r>
              <a:rPr lang="en"/>
              <a:t>Powerful but restrictive</a:t>
            </a:r>
            <a:endParaRPr/>
          </a:p>
          <a:p>
            <a:pPr indent="-317500" lvl="0" marL="457200" rtl="0" algn="l">
              <a:spcBef>
                <a:spcPts val="0"/>
              </a:spcBef>
              <a:spcAft>
                <a:spcPts val="0"/>
              </a:spcAft>
              <a:buSzPts val="1400"/>
              <a:buChar char="●"/>
            </a:pPr>
            <a:r>
              <a:rPr lang="en"/>
              <a:t>Great for MVC structured systems</a:t>
            </a:r>
            <a:endParaRPr/>
          </a:p>
          <a:p>
            <a:pPr indent="-317500" lvl="0" marL="457200" rtl="0" algn="l">
              <a:spcBef>
                <a:spcPts val="0"/>
              </a:spcBef>
              <a:spcAft>
                <a:spcPts val="0"/>
              </a:spcAft>
              <a:buSzPts val="1400"/>
              <a:buChar char="●"/>
            </a:pPr>
            <a:r>
              <a:rPr lang="en"/>
              <a:t>Strong database support</a:t>
            </a:r>
            <a:endParaRPr/>
          </a:p>
          <a:p>
            <a:pPr indent="-317500" lvl="0" marL="457200" rtl="0" algn="l">
              <a:spcBef>
                <a:spcPts val="0"/>
              </a:spcBef>
              <a:spcAft>
                <a:spcPts val="0"/>
              </a:spcAft>
              <a:buSzPts val="1400"/>
              <a:buChar char="●"/>
            </a:pPr>
            <a:r>
              <a:rPr lang="en"/>
              <a:t>Large amount of plugins</a:t>
            </a:r>
            <a:endParaRPr/>
          </a:p>
          <a:p>
            <a:pPr indent="-317500" lvl="0" marL="457200" rtl="0" algn="l">
              <a:spcBef>
                <a:spcPts val="0"/>
              </a:spcBef>
              <a:spcAft>
                <a:spcPts val="0"/>
              </a:spcAft>
              <a:buSzPts val="1400"/>
              <a:buChar char="●"/>
            </a:pPr>
            <a:r>
              <a:rPr lang="en"/>
              <a:t>Relatively old; lots of support</a:t>
            </a:r>
            <a:endParaRPr/>
          </a:p>
        </p:txBody>
      </p:sp>
      <p:pic>
        <p:nvPicPr>
          <p:cNvPr id="219" name="Google Shape;219;p29"/>
          <p:cNvPicPr preferRelativeResize="0"/>
          <p:nvPr/>
        </p:nvPicPr>
        <p:blipFill>
          <a:blip r:embed="rId5">
            <a:alphaModFix/>
          </a:blip>
          <a:stretch>
            <a:fillRect/>
          </a:stretch>
        </p:blipFill>
        <p:spPr>
          <a:xfrm>
            <a:off x="3391125" y="1068250"/>
            <a:ext cx="1964151" cy="1201367"/>
          </a:xfrm>
          <a:prstGeom prst="rect">
            <a:avLst/>
          </a:prstGeom>
          <a:noFill/>
          <a:ln>
            <a:noFill/>
          </a:ln>
        </p:spPr>
      </p:pic>
      <p:pic>
        <p:nvPicPr>
          <p:cNvPr id="220" name="Google Shape;220;p29"/>
          <p:cNvPicPr preferRelativeResize="0"/>
          <p:nvPr/>
        </p:nvPicPr>
        <p:blipFill>
          <a:blip r:embed="rId6">
            <a:alphaModFix/>
          </a:blip>
          <a:stretch>
            <a:fillRect/>
          </a:stretch>
        </p:blipFill>
        <p:spPr>
          <a:xfrm>
            <a:off x="4747025" y="1951075"/>
            <a:ext cx="1044800" cy="33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UI Architecture</a:t>
            </a:r>
            <a:endParaRPr>
              <a:solidFill>
                <a:srgbClr val="5E85B9"/>
              </a:solidFill>
            </a:endParaRPr>
          </a:p>
        </p:txBody>
      </p:sp>
      <p:pic>
        <p:nvPicPr>
          <p:cNvPr id="226" name="Google Shape;226;p30"/>
          <p:cNvPicPr preferRelativeResize="0"/>
          <p:nvPr/>
        </p:nvPicPr>
        <p:blipFill>
          <a:blip r:embed="rId3">
            <a:alphaModFix/>
          </a:blip>
          <a:stretch>
            <a:fillRect/>
          </a:stretch>
        </p:blipFill>
        <p:spPr>
          <a:xfrm>
            <a:off x="3662075" y="132850"/>
            <a:ext cx="5112475" cy="4877801"/>
          </a:xfrm>
          <a:prstGeom prst="rect">
            <a:avLst/>
          </a:prstGeom>
          <a:noFill/>
          <a:ln>
            <a:noFill/>
          </a:ln>
        </p:spPr>
      </p:pic>
      <p:pic>
        <p:nvPicPr>
          <p:cNvPr id="227" name="Google Shape;227;p30"/>
          <p:cNvPicPr preferRelativeResize="0"/>
          <p:nvPr/>
        </p:nvPicPr>
        <p:blipFill>
          <a:blip r:embed="rId4">
            <a:alphaModFix/>
          </a:blip>
          <a:stretch>
            <a:fillRect/>
          </a:stretch>
        </p:blipFill>
        <p:spPr>
          <a:xfrm>
            <a:off x="370475" y="1268550"/>
            <a:ext cx="2852225" cy="3742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Window Managers</a:t>
            </a:r>
            <a:endParaRPr>
              <a:solidFill>
                <a:srgbClr val="5E85B9"/>
              </a:solidFill>
            </a:endParaRPr>
          </a:p>
        </p:txBody>
      </p:sp>
      <p:pic>
        <p:nvPicPr>
          <p:cNvPr id="233" name="Google Shape;233;p31"/>
          <p:cNvPicPr preferRelativeResize="0"/>
          <p:nvPr/>
        </p:nvPicPr>
        <p:blipFill>
          <a:blip r:embed="rId3">
            <a:alphaModFix/>
          </a:blip>
          <a:stretch>
            <a:fillRect/>
          </a:stretch>
        </p:blipFill>
        <p:spPr>
          <a:xfrm>
            <a:off x="5309463" y="1252475"/>
            <a:ext cx="2806650" cy="631225"/>
          </a:xfrm>
          <a:prstGeom prst="rect">
            <a:avLst/>
          </a:prstGeom>
          <a:noFill/>
          <a:ln>
            <a:noFill/>
          </a:ln>
        </p:spPr>
      </p:pic>
      <p:pic>
        <p:nvPicPr>
          <p:cNvPr id="234" name="Google Shape;234;p31"/>
          <p:cNvPicPr preferRelativeResize="0"/>
          <p:nvPr/>
        </p:nvPicPr>
        <p:blipFill>
          <a:blip r:embed="rId4">
            <a:alphaModFix/>
          </a:blip>
          <a:stretch>
            <a:fillRect/>
          </a:stretch>
        </p:blipFill>
        <p:spPr>
          <a:xfrm>
            <a:off x="147750" y="2118450"/>
            <a:ext cx="4120724" cy="2872701"/>
          </a:xfrm>
          <a:prstGeom prst="rect">
            <a:avLst/>
          </a:prstGeom>
          <a:noFill/>
          <a:ln>
            <a:noFill/>
          </a:ln>
        </p:spPr>
      </p:pic>
      <p:pic>
        <p:nvPicPr>
          <p:cNvPr id="235" name="Google Shape;235;p31"/>
          <p:cNvPicPr preferRelativeResize="0"/>
          <p:nvPr/>
        </p:nvPicPr>
        <p:blipFill>
          <a:blip r:embed="rId5">
            <a:alphaModFix/>
          </a:blip>
          <a:stretch>
            <a:fillRect/>
          </a:stretch>
        </p:blipFill>
        <p:spPr>
          <a:xfrm>
            <a:off x="4433966" y="2118450"/>
            <a:ext cx="4557633" cy="2872700"/>
          </a:xfrm>
          <a:prstGeom prst="rect">
            <a:avLst/>
          </a:prstGeom>
          <a:noFill/>
          <a:ln>
            <a:noFill/>
          </a:ln>
        </p:spPr>
      </p:pic>
      <p:pic>
        <p:nvPicPr>
          <p:cNvPr id="236" name="Google Shape;236;p31"/>
          <p:cNvPicPr preferRelativeResize="0"/>
          <p:nvPr/>
        </p:nvPicPr>
        <p:blipFill rotWithShape="1">
          <a:blip r:embed="rId6">
            <a:alphaModFix/>
          </a:blip>
          <a:srcRect b="5767" l="0" r="0" t="6582"/>
          <a:stretch/>
        </p:blipFill>
        <p:spPr>
          <a:xfrm>
            <a:off x="962500" y="1190975"/>
            <a:ext cx="2491225" cy="75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Modules</a:t>
            </a:r>
            <a:endParaRPr>
              <a:solidFill>
                <a:srgbClr val="5E85B9"/>
              </a:solidFill>
            </a:endParaRPr>
          </a:p>
        </p:txBody>
      </p:sp>
      <p:sp>
        <p:nvSpPr>
          <p:cNvPr id="242" name="Google Shape;242;p32"/>
          <p:cNvSpPr/>
          <p:nvPr/>
        </p:nvSpPr>
        <p:spPr>
          <a:xfrm>
            <a:off x="5620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Messaging</a:t>
            </a:r>
            <a:endParaRPr>
              <a:solidFill>
                <a:srgbClr val="FFFFFF"/>
              </a:solidFill>
              <a:latin typeface="Muli"/>
              <a:ea typeface="Muli"/>
              <a:cs typeface="Muli"/>
              <a:sym typeface="Muli"/>
            </a:endParaRPr>
          </a:p>
        </p:txBody>
      </p:sp>
      <p:sp>
        <p:nvSpPr>
          <p:cNvPr id="243" name="Google Shape;243;p32"/>
          <p:cNvSpPr/>
          <p:nvPr/>
        </p:nvSpPr>
        <p:spPr>
          <a:xfrm>
            <a:off x="3258600" y="31058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Track changes reflected on map</a:t>
            </a:r>
            <a:endParaRPr>
              <a:solidFill>
                <a:srgbClr val="FFFFFF"/>
              </a:solidFill>
              <a:latin typeface="Muli"/>
              <a:ea typeface="Muli"/>
              <a:cs typeface="Muli"/>
              <a:sym typeface="Muli"/>
            </a:endParaRPr>
          </a:p>
        </p:txBody>
      </p:sp>
      <p:sp>
        <p:nvSpPr>
          <p:cNvPr id="244" name="Google Shape;244;p32"/>
          <p:cNvSpPr/>
          <p:nvPr/>
        </p:nvSpPr>
        <p:spPr>
          <a:xfrm>
            <a:off x="5955200" y="1562100"/>
            <a:ext cx="2626800" cy="1468800"/>
          </a:xfrm>
          <a:prstGeom prst="rect">
            <a:avLst/>
          </a:prstGeom>
          <a:solidFill>
            <a:srgbClr val="75A6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Track table</a:t>
            </a:r>
            <a:endParaRPr>
              <a:solidFill>
                <a:srgbClr val="FFFFFF"/>
              </a:solidFill>
              <a:latin typeface="Muli"/>
              <a:ea typeface="Muli"/>
              <a:cs typeface="Muli"/>
              <a:sym typeface="Muli"/>
            </a:endParaRPr>
          </a:p>
        </p:txBody>
      </p:sp>
      <p:pic>
        <p:nvPicPr>
          <p:cNvPr descr="business-561388.jpg" id="245" name="Google Shape;245;p32"/>
          <p:cNvPicPr preferRelativeResize="0"/>
          <p:nvPr/>
        </p:nvPicPr>
        <p:blipFill rotWithShape="1">
          <a:blip r:embed="rId3">
            <a:alphaModFix/>
          </a:blip>
          <a:srcRect b="10449" l="5695" r="0" t="10449"/>
          <a:stretch/>
        </p:blipFill>
        <p:spPr>
          <a:xfrm>
            <a:off x="562000" y="3105800"/>
            <a:ext cx="2626800" cy="1468800"/>
          </a:xfrm>
          <a:prstGeom prst="rect">
            <a:avLst/>
          </a:prstGeom>
          <a:noFill/>
          <a:ln>
            <a:noFill/>
          </a:ln>
        </p:spPr>
      </p:pic>
      <p:pic>
        <p:nvPicPr>
          <p:cNvPr descr="city-984268_1920.jpg" id="246" name="Google Shape;246;p32"/>
          <p:cNvPicPr preferRelativeResize="0"/>
          <p:nvPr/>
        </p:nvPicPr>
        <p:blipFill rotWithShape="1">
          <a:blip r:embed="rId4">
            <a:alphaModFix/>
          </a:blip>
          <a:srcRect b="16128" l="0" r="0" t="0"/>
          <a:stretch/>
        </p:blipFill>
        <p:spPr>
          <a:xfrm>
            <a:off x="3258600" y="1562100"/>
            <a:ext cx="2626800" cy="1468800"/>
          </a:xfrm>
          <a:prstGeom prst="rect">
            <a:avLst/>
          </a:prstGeom>
          <a:noFill/>
          <a:ln>
            <a:noFill/>
          </a:ln>
        </p:spPr>
      </p:pic>
      <p:pic>
        <p:nvPicPr>
          <p:cNvPr descr="typing-690856.jpg" id="247" name="Google Shape;247;p32"/>
          <p:cNvPicPr preferRelativeResize="0"/>
          <p:nvPr/>
        </p:nvPicPr>
        <p:blipFill rotWithShape="1">
          <a:blip r:embed="rId5">
            <a:alphaModFix/>
          </a:blip>
          <a:srcRect b="16128" l="0" r="0" t="0"/>
          <a:stretch/>
        </p:blipFill>
        <p:spPr>
          <a:xfrm>
            <a:off x="5955200" y="3105800"/>
            <a:ext cx="2626798" cy="1468802"/>
          </a:xfrm>
          <a:prstGeom prst="rect">
            <a:avLst/>
          </a:prstGeom>
          <a:noFill/>
          <a:ln>
            <a:noFill/>
          </a:ln>
        </p:spPr>
      </p:pic>
      <p:pic>
        <p:nvPicPr>
          <p:cNvPr id="248" name="Google Shape;248;p32"/>
          <p:cNvPicPr preferRelativeResize="0"/>
          <p:nvPr/>
        </p:nvPicPr>
        <p:blipFill rotWithShape="1">
          <a:blip r:embed="rId6">
            <a:alphaModFix/>
          </a:blip>
          <a:srcRect b="0" l="0" r="2837" t="0"/>
          <a:stretch/>
        </p:blipFill>
        <p:spPr>
          <a:xfrm>
            <a:off x="5955200" y="3105800"/>
            <a:ext cx="2626801" cy="1468800"/>
          </a:xfrm>
          <a:prstGeom prst="rect">
            <a:avLst/>
          </a:prstGeom>
          <a:noFill/>
          <a:ln>
            <a:noFill/>
          </a:ln>
        </p:spPr>
      </p:pic>
      <p:pic>
        <p:nvPicPr>
          <p:cNvPr id="249" name="Google Shape;249;p32"/>
          <p:cNvPicPr preferRelativeResize="0"/>
          <p:nvPr/>
        </p:nvPicPr>
        <p:blipFill>
          <a:blip r:embed="rId7">
            <a:alphaModFix/>
          </a:blip>
          <a:stretch>
            <a:fillRect/>
          </a:stretch>
        </p:blipFill>
        <p:spPr>
          <a:xfrm>
            <a:off x="562000" y="3105800"/>
            <a:ext cx="2626800" cy="1468800"/>
          </a:xfrm>
          <a:prstGeom prst="rect">
            <a:avLst/>
          </a:prstGeom>
          <a:noFill/>
          <a:ln>
            <a:noFill/>
          </a:ln>
        </p:spPr>
      </p:pic>
      <p:pic>
        <p:nvPicPr>
          <p:cNvPr id="250" name="Google Shape;250;p32"/>
          <p:cNvPicPr preferRelativeResize="0"/>
          <p:nvPr/>
        </p:nvPicPr>
        <p:blipFill>
          <a:blip r:embed="rId8">
            <a:alphaModFix/>
          </a:blip>
          <a:stretch>
            <a:fillRect/>
          </a:stretch>
        </p:blipFill>
        <p:spPr>
          <a:xfrm>
            <a:off x="3255350" y="1557417"/>
            <a:ext cx="2626800" cy="14905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4086353" y="307175"/>
            <a:ext cx="480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5E85B9"/>
                </a:solidFill>
              </a:rPr>
              <a:t>Messaging Module</a:t>
            </a:r>
            <a:endParaRPr sz="3300">
              <a:solidFill>
                <a:srgbClr val="5E85B9"/>
              </a:solidFill>
            </a:endParaRPr>
          </a:p>
        </p:txBody>
      </p:sp>
      <p:pic>
        <p:nvPicPr>
          <p:cNvPr id="256" name="Google Shape;256;p33"/>
          <p:cNvPicPr preferRelativeResize="0"/>
          <p:nvPr/>
        </p:nvPicPr>
        <p:blipFill rotWithShape="1">
          <a:blip r:embed="rId3">
            <a:alphaModFix/>
          </a:blip>
          <a:srcRect b="0" l="0" r="-10" t="0"/>
          <a:stretch/>
        </p:blipFill>
        <p:spPr>
          <a:xfrm>
            <a:off x="4007550" y="369375"/>
            <a:ext cx="78800" cy="575175"/>
          </a:xfrm>
          <a:prstGeom prst="rect">
            <a:avLst/>
          </a:prstGeom>
          <a:noFill/>
          <a:ln>
            <a:noFill/>
          </a:ln>
        </p:spPr>
      </p:pic>
      <p:sp>
        <p:nvSpPr>
          <p:cNvPr id="257" name="Google Shape;257;p33"/>
          <p:cNvSpPr txBox="1"/>
          <p:nvPr/>
        </p:nvSpPr>
        <p:spPr>
          <a:xfrm>
            <a:off x="4077500" y="1270325"/>
            <a:ext cx="4344000" cy="3198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Messages need to appear on other operator’s browsers.</a:t>
            </a:r>
            <a:endParaRPr/>
          </a:p>
          <a:p>
            <a:pPr indent="-317500" lvl="0" marL="457200" rtl="0" algn="l">
              <a:lnSpc>
                <a:spcPct val="150000"/>
              </a:lnSpc>
              <a:spcBef>
                <a:spcPts val="0"/>
              </a:spcBef>
              <a:spcAft>
                <a:spcPts val="0"/>
              </a:spcAft>
              <a:buSzPts val="1400"/>
              <a:buChar char="●"/>
            </a:pPr>
            <a:r>
              <a:rPr lang="en"/>
              <a:t>Used Socket.io library for client-server communication</a:t>
            </a:r>
            <a:endParaRPr/>
          </a:p>
          <a:p>
            <a:pPr indent="-317500" lvl="0" marL="457200" rtl="0" algn="l">
              <a:lnSpc>
                <a:spcPct val="150000"/>
              </a:lnSpc>
              <a:spcBef>
                <a:spcPts val="0"/>
              </a:spcBef>
              <a:spcAft>
                <a:spcPts val="0"/>
              </a:spcAft>
              <a:buSzPts val="1400"/>
              <a:buChar char="●"/>
            </a:pPr>
            <a:r>
              <a:rPr lang="en"/>
              <a:t>Styling is simple but intuitive</a:t>
            </a:r>
            <a:endParaRPr/>
          </a:p>
        </p:txBody>
      </p:sp>
      <p:pic>
        <p:nvPicPr>
          <p:cNvPr id="258" name="Google Shape;258;p33"/>
          <p:cNvPicPr preferRelativeResize="0"/>
          <p:nvPr/>
        </p:nvPicPr>
        <p:blipFill>
          <a:blip r:embed="rId4">
            <a:alphaModFix/>
          </a:blip>
          <a:stretch>
            <a:fillRect/>
          </a:stretch>
        </p:blipFill>
        <p:spPr>
          <a:xfrm>
            <a:off x="190400" y="369375"/>
            <a:ext cx="3425750" cy="2024640"/>
          </a:xfrm>
          <a:prstGeom prst="rect">
            <a:avLst/>
          </a:prstGeom>
          <a:noFill/>
          <a:ln>
            <a:noFill/>
          </a:ln>
        </p:spPr>
      </p:pic>
      <p:pic>
        <p:nvPicPr>
          <p:cNvPr id="259" name="Google Shape;259;p33"/>
          <p:cNvPicPr preferRelativeResize="0"/>
          <p:nvPr/>
        </p:nvPicPr>
        <p:blipFill>
          <a:blip r:embed="rId5">
            <a:alphaModFix/>
          </a:blip>
          <a:stretch>
            <a:fillRect/>
          </a:stretch>
        </p:blipFill>
        <p:spPr>
          <a:xfrm>
            <a:off x="190410" y="2682725"/>
            <a:ext cx="3425731" cy="208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70483" y="445025"/>
            <a:ext cx="846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E85B9"/>
                </a:solidFill>
              </a:rPr>
              <a:t>Map </a:t>
            </a:r>
            <a:r>
              <a:rPr lang="en">
                <a:solidFill>
                  <a:srgbClr val="5E85B9"/>
                </a:solidFill>
              </a:rPr>
              <a:t>Module</a:t>
            </a:r>
            <a:endParaRPr>
              <a:solidFill>
                <a:srgbClr val="5E85B9"/>
              </a:solidFill>
            </a:endParaRPr>
          </a:p>
        </p:txBody>
      </p:sp>
      <p:pic>
        <p:nvPicPr>
          <p:cNvPr id="265" name="Google Shape;265;p34"/>
          <p:cNvPicPr preferRelativeResize="0"/>
          <p:nvPr/>
        </p:nvPicPr>
        <p:blipFill>
          <a:blip r:embed="rId3">
            <a:alphaModFix/>
          </a:blip>
          <a:stretch>
            <a:fillRect/>
          </a:stretch>
        </p:blipFill>
        <p:spPr>
          <a:xfrm>
            <a:off x="3350765" y="1510750"/>
            <a:ext cx="5635761" cy="3198000"/>
          </a:xfrm>
          <a:prstGeom prst="rect">
            <a:avLst/>
          </a:prstGeom>
          <a:noFill/>
          <a:ln>
            <a:noFill/>
          </a:ln>
        </p:spPr>
      </p:pic>
      <p:sp>
        <p:nvSpPr>
          <p:cNvPr id="266" name="Google Shape;266;p34"/>
          <p:cNvSpPr txBox="1"/>
          <p:nvPr/>
        </p:nvSpPr>
        <p:spPr>
          <a:xfrm>
            <a:off x="150525" y="1945500"/>
            <a:ext cx="3285600" cy="3198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Tracks need to update upon classification</a:t>
            </a:r>
            <a:endParaRPr/>
          </a:p>
          <a:p>
            <a:pPr indent="-317500" lvl="0" marL="457200" rtl="0" algn="l">
              <a:lnSpc>
                <a:spcPct val="150000"/>
              </a:lnSpc>
              <a:spcBef>
                <a:spcPts val="0"/>
              </a:spcBef>
              <a:spcAft>
                <a:spcPts val="0"/>
              </a:spcAft>
              <a:buSzPts val="1400"/>
              <a:buChar char="●"/>
            </a:pPr>
            <a:r>
              <a:rPr lang="en"/>
              <a:t>Track’s appearance needed to follow military guidelines</a:t>
            </a:r>
            <a:endParaRPr/>
          </a:p>
          <a:p>
            <a:pPr indent="-317500" lvl="0" marL="457200" rtl="0" algn="l">
              <a:lnSpc>
                <a:spcPct val="150000"/>
              </a:lnSpc>
              <a:spcBef>
                <a:spcPts val="0"/>
              </a:spcBef>
              <a:spcAft>
                <a:spcPts val="0"/>
              </a:spcAft>
              <a:buSzPts val="1400"/>
              <a:buChar char="●"/>
            </a:pPr>
            <a:r>
              <a:rPr lang="en"/>
              <a:t>Used Milsymbol library to make icon generation easy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